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omments/modernComment_10A_8448820D.xml" ContentType="application/vnd.ms-powerpoint.comment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omments/modernComment_10E_A2216400.xml" ContentType="application/vnd.ms-powerpoint.comment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omments/modernComment_112_458725E4.xml" ContentType="application/vnd.ms-powerpoint.comment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diagrams/data3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9.xml" ContentType="application/vnd.openxmlformats-officedocument.presentationml.notesSlide+xml"/>
  <Override PartName="/ppt/comments/modernComment_115_D3ECCB66.xml" ContentType="application/vnd.ms-powerpoint.comments+xml"/>
  <Override PartName="/ppt/comments/modernComment_11A_CE442651.xml" ContentType="application/vnd.ms-powerpoint.comments+xml"/>
  <Override PartName="/ppt/notesSlides/notesSlide10.xml" ContentType="application/vnd.openxmlformats-officedocument.presentationml.notesSlide+xml"/>
  <Override PartName="/ppt/comments/modernComment_10C_EE6C5A0E.xml" ContentType="application/vnd.ms-powerpoint.comments+xml"/>
  <Override PartName="/ppt/notesSlides/notesSlide11.xml" ContentType="application/vnd.openxmlformats-officedocument.presentationml.notesSlide+xml"/>
  <Override PartName="/ppt/comments/modernComment_110_75C53AEB.xml" ContentType="application/vnd.ms-powerpoint.comments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diagrams/data2.xml" ContentType="application/vnd.openxmlformats-officedocument.drawingml.diagramData+xml"/>
  <Override PartName="/ppt/diagrams/data4.xml" ContentType="application/vnd.openxmlformats-officedocument.drawingml.diagramData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8"/>
  </p:notesMasterIdLst>
  <p:handoutMasterIdLst>
    <p:handoutMasterId r:id="rId29"/>
  </p:handoutMasterIdLst>
  <p:sldIdLst>
    <p:sldId id="256" r:id="rId2"/>
    <p:sldId id="257" r:id="rId3"/>
    <p:sldId id="258" r:id="rId4"/>
    <p:sldId id="265" r:id="rId5"/>
    <p:sldId id="266" r:id="rId6"/>
    <p:sldId id="261" r:id="rId7"/>
    <p:sldId id="270" r:id="rId8"/>
    <p:sldId id="269" r:id="rId9"/>
    <p:sldId id="274" r:id="rId10"/>
    <p:sldId id="273" r:id="rId11"/>
    <p:sldId id="277" r:id="rId12"/>
    <p:sldId id="278" r:id="rId13"/>
    <p:sldId id="279" r:id="rId14"/>
    <p:sldId id="285" r:id="rId15"/>
    <p:sldId id="282" r:id="rId16"/>
    <p:sldId id="283" r:id="rId17"/>
    <p:sldId id="284" r:id="rId18"/>
    <p:sldId id="259" r:id="rId19"/>
    <p:sldId id="271" r:id="rId20"/>
    <p:sldId id="264" r:id="rId21"/>
    <p:sldId id="268" r:id="rId22"/>
    <p:sldId id="272" r:id="rId23"/>
    <p:sldId id="276" r:id="rId24"/>
    <p:sldId id="281" r:id="rId25"/>
    <p:sldId id="286" r:id="rId26"/>
    <p:sldId id="280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13B2B41D-029F-7058-ECEE-DBBC1468C105}" name="Sebastian Klein" initials="SK" userId="S::Sebastian.Klein@bwedu.de::c77804d0-6dc1-42c6-b2c7-3ba113f04962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0F0"/>
    <a:srgbClr val="F0F600"/>
    <a:srgbClr val="084081"/>
    <a:srgbClr val="F2F2F2"/>
    <a:srgbClr val="67001F"/>
    <a:srgbClr val="DCDCDC"/>
    <a:srgbClr val="3B4C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3948" autoAdjust="0"/>
  </p:normalViewPr>
  <p:slideViewPr>
    <p:cSldViewPr snapToGrid="0">
      <p:cViewPr varScale="1">
        <p:scale>
          <a:sx n="95" d="100"/>
          <a:sy n="95" d="100"/>
        </p:scale>
        <p:origin x="1158" y="96"/>
      </p:cViewPr>
      <p:guideLst/>
    </p:cSldViewPr>
  </p:slideViewPr>
  <p:notesTextViewPr>
    <p:cViewPr>
      <p:scale>
        <a:sx n="102" d="100"/>
        <a:sy n="102" d="100"/>
      </p:scale>
      <p:origin x="0" y="0"/>
    </p:cViewPr>
  </p:notesTextViewPr>
  <p:notesViewPr>
    <p:cSldViewPr snapToGrid="0">
      <p:cViewPr varScale="1">
        <p:scale>
          <a:sx n="79" d="100"/>
          <a:sy n="79" d="100"/>
        </p:scale>
        <p:origin x="2764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8/10/relationships/authors" Target="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comments/modernComment_10A_8448820D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74B86F90-6C6B-4826-A394-F92530BB6247}" authorId="{13B2B41D-029F-7058-ECEE-DBBC1468C105}" created="2023-12-28T10:03:36.169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2219344397" sldId="266"/>
      <ac:spMk id="3" creationId="{95EC1D9D-247F-FA8D-9842-2776F9614861}"/>
      <ac:txMk cp="259" len="9">
        <ac:context len="279" hash="3331325136"/>
      </ac:txMk>
    </ac:txMkLst>
    <p188:pos x="3234267" y="3855508"/>
    <p188:txBody>
      <a:bodyPr/>
      <a:lstStyle/>
      <a:p>
        <a:r>
          <a:rPr lang="en-US"/>
          <a:t>Really p(w|D) here or do we model actually p(f|D) as a Normal distribution?
Also cornell lecture given from excell sheet has here p(y|x, D) -MLE? Not MAP?</a:t>
        </a:r>
      </a:p>
    </p188:txBody>
  </p188:cm>
  <p188:cm id="{55AF7191-8FFD-4AF1-8C25-770ABDFB15CC}" authorId="{13B2B41D-029F-7058-ECEE-DBBC1468C105}" created="2023-12-28T16:28:31.415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2219344397" sldId="266"/>
      <ac:spMk id="3" creationId="{95EC1D9D-247F-FA8D-9842-2776F9614861}"/>
      <ac:txMk cp="46" len="25">
        <ac:context len="279" hash="3331325136"/>
      </ac:txMk>
    </ac:txMkLst>
    <p188:pos x="3877733" y="629708"/>
    <p188:txBody>
      <a:bodyPr/>
      <a:lstStyle/>
      <a:p>
        <a:r>
          <a:rPr lang="en-US"/>
          <a:t>Correct description here?</a:t>
        </a:r>
      </a:p>
    </p188:txBody>
  </p188:cm>
  <p188:cm id="{329A8099-4493-46E2-B534-92A0D7BF0A23}" authorId="{13B2B41D-029F-7058-ECEE-DBBC1468C105}" created="2023-12-28T16:34:39.662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2219344397" sldId="266"/>
      <ac:spMk id="3" creationId="{95EC1D9D-247F-FA8D-9842-2776F9614861}"/>
      <ac:txMk cp="98" len="44">
        <ac:context len="279" hash="3331325136"/>
      </ac:txMk>
    </ac:txMkLst>
    <p188:pos x="4538133" y="1654175"/>
    <p188:txBody>
      <a:bodyPr/>
      <a:lstStyle/>
      <a:p>
        <a:r>
          <a:rPr lang="en-US"/>
          <a:t>Soll ich überhaupt hier so genau darauf eingehen wie MLE / MAP berechnet wird? Brauche aber eigentlich als überleitung zu p(y|x,w) (siehe nächsten kommentar zu p(y|x,D).</a:t>
        </a:r>
      </a:p>
    </p188:txBody>
  </p188:cm>
  <p188:cm id="{513DDBE4-12AA-4902-A2B6-1B88FE86E3A5}" authorId="{13B2B41D-029F-7058-ECEE-DBBC1468C105}" created="2023-12-28T16:35:25.363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2219344397" sldId="266"/>
      <ac:spMk id="3" creationId="{95EC1D9D-247F-FA8D-9842-2776F9614861}"/>
      <ac:txMk cp="98" len="10">
        <ac:context len="279" hash="3331325136"/>
      </ac:txMk>
    </ac:txMkLst>
    <p188:pos x="2370667" y="1654175"/>
    <p188:txBody>
      <a:bodyPr/>
      <a:lstStyle/>
      <a:p>
        <a:r>
          <a:rPr lang="en-US"/>
          <a:t>Ist das hier eigentlich p(y|x,w) weil cornell darüber in der schreibweiße unklar….
</a:t>
        </a:r>
      </a:p>
    </p188:txBody>
  </p188:cm>
</p188:cmLst>
</file>

<file path=ppt/comments/modernComment_10C_EE6C5A0E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61AF48F4-9A22-456B-B704-1C0BBD94D877}" authorId="{13B2B41D-029F-7058-ECEE-DBBC1468C105}" created="2023-12-28T16:01:47.967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4000078350" sldId="268"/>
      <ac:spMk id="3" creationId="{CDFB2D19-8CAB-A394-6B0A-6D99E0AE0761}"/>
      <ac:txMk cp="0">
        <ac:context len="267" hash="3203988066"/>
      </ac:txMk>
    </ac:txMkLst>
    <p188:pos x="6366933" y="1323975"/>
    <p188:txBody>
      <a:bodyPr/>
      <a:lstStyle/>
      <a:p>
        <a:r>
          <a:rPr lang="en-US"/>
          <a:t>Als platzthalter hier * ok?</a:t>
        </a:r>
      </a:p>
    </p188:txBody>
  </p188:cm>
</p188:cmLst>
</file>

<file path=ppt/comments/modernComment_10E_A221640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B8F0F366-3BED-41B7-8193-D223EFAB128C}" authorId="{13B2B41D-029F-7058-ECEE-DBBC1468C105}" created="2023-12-28T16:06:55.145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2720097280" sldId="270"/>
      <ac:spMk id="7" creationId="{B8032623-46A4-D75E-B483-9F17A5584A8B}"/>
      <ac:txMk cp="144" len="12">
        <ac:context len="276" hash="3063397002"/>
      </ac:txMk>
    </ac:txMkLst>
    <p188:pos x="3141133" y="2229908"/>
    <p188:txBody>
      <a:bodyPr/>
      <a:lstStyle/>
      <a:p>
        <a:r>
          <a:rPr lang="en-US"/>
          <a:t>* als index platzhalter hier sinnvoll?
</a:t>
        </a:r>
      </a:p>
    </p188:txBody>
  </p188:cm>
</p188:cmLst>
</file>

<file path=ppt/comments/modernComment_110_75C53AEB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530ABB50-E98A-48D8-B343-CA9AC7727041}" authorId="{13B2B41D-029F-7058-ECEE-DBBC1468C105}" created="2023-12-28T17:17:46.282">
    <pc:sldMkLst xmlns:pc="http://schemas.microsoft.com/office/powerpoint/2013/main/command">
      <pc:docMk/>
      <pc:sldMk cId="1975859947" sldId="272"/>
    </pc:sldMkLst>
    <p188:txBody>
      <a:bodyPr/>
      <a:lstStyle/>
      <a:p>
        <a:r>
          <a:rPr lang="en-US"/>
          <a:t>Ist das eigentlich so korrekt bei bayesischer inferenz? Man berechnet ja "nur" Sigma und sobald man wissen will wie der Funktionswert an einem punkt x ist wird sofort Sigma erweitert. Für den nächsten punkt x' gehört dann ja aber x zum training daten set oder? 
Praktisch wird hier ja einfach eine N(0,Simga) erstellt als "gelernte" fkt </a:t>
        </a:r>
      </a:p>
    </p188:txBody>
  </p188:cm>
</p188:cmLst>
</file>

<file path=ppt/comments/modernComment_112_458725E4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1F960091-2307-4FFA-AC85-AA377F6492CA}" authorId="{13B2B41D-029F-7058-ECEE-DBBC1468C105}" created="2023-12-28T17:17:46.282">
    <pc:sldMkLst xmlns:pc="http://schemas.microsoft.com/office/powerpoint/2013/main/command">
      <pc:docMk/>
      <pc:sldMk cId="1975859947" sldId="272"/>
    </pc:sldMkLst>
    <p188:txBody>
      <a:bodyPr/>
      <a:lstStyle/>
      <a:p>
        <a:r>
          <a:rPr lang="en-US"/>
          <a:t>Ist das eigentlich so korrekt bei bayesischer inferenz? Man berechnet ja "nur" Sigma und sobald man wissen will wie der Funktionswert an einem punkt x ist wird sofort Sigma erweitert. Für den nächsten punkt x' gehört dann ja aber x zum training daten set oder? 
Praktisch wird hier ja einfach eine N(0,Simga) erstellt als "gelernte" fkt </a:t>
        </a:r>
      </a:p>
    </p188:txBody>
  </p188:cm>
</p188:cmLst>
</file>

<file path=ppt/comments/modernComment_115_D3ECCB66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4A2F011C-7B52-44F8-9F7D-2B6FA02CC494}" authorId="{13B2B41D-029F-7058-ECEE-DBBC1468C105}" created="2023-12-29T15:10:35.080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3555511142" sldId="277"/>
      <ac:spMk id="7" creationId="{FDEE52BF-ECD5-3275-9B4D-54AB6764B87D}"/>
      <ac:txMk cp="150" len="56">
        <ac:context len="256" hash="429625499"/>
      </ac:txMk>
    </ac:txMkLst>
    <p188:pos x="4783667" y="2737908"/>
    <p188:txBody>
      <a:bodyPr/>
      <a:lstStyle/>
      <a:p>
        <a:r>
          <a:rPr lang="en-US"/>
          <a:t>Duvenaud verlinkt hier ein weiters paper. Soll/ Muss das erklärt werden was genau Universal hier bedeutet (bedeutet hier universell etwas spezielles außer das man diesen kernel immer anwenden kann)?</a:t>
        </a:r>
      </a:p>
    </p188:txBody>
  </p188:cm>
  <p188:cm id="{C2E2EF70-EE53-4E6D-8D7F-F1FC7077CF32}" authorId="{13B2B41D-029F-7058-ECEE-DBBC1468C105}" created="2023-12-29T15:11:07.861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3555511142" sldId="277"/>
      <ac:spMk id="7" creationId="{FDEE52BF-ECD5-3275-9B4D-54AB6764B87D}"/>
      <ac:txMk cp="150" len="56">
        <ac:context len="256" hash="429625499"/>
      </ac:txMk>
    </ac:txMkLst>
    <p188:pos x="4783667" y="2737908"/>
    <p188:txBody>
      <a:bodyPr/>
      <a:lstStyle/>
      <a:p>
        <a:r>
          <a:rPr lang="en-US"/>
          <a:t>I also did not check this information here bcs of time scale nor do i have some examples for that</a:t>
        </a:r>
      </a:p>
    </p188:txBody>
  </p188:cm>
</p188:cmLst>
</file>

<file path=ppt/comments/modernComment_11A_CE442651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AD8D8BAF-28EC-4422-A377-F653F78A4513}" authorId="{13B2B41D-029F-7058-ECEE-DBBC1468C105}" created="2023-12-29T17:21:34.098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3460572753" sldId="282"/>
      <ac:spMk id="7" creationId="{A1DB2A00-25CA-791C-9D0C-CD7CB08E2A1D}"/>
      <ac:txMk cp="17" len="6">
        <ac:context len="30" hash="2559562488"/>
      </ac:txMk>
    </ac:txMkLst>
    <p188:pos x="5429435" y="567030"/>
    <p188:txBody>
      <a:bodyPr/>
      <a:lstStyle/>
      <a:p>
        <a:r>
          <a:rPr lang="en-US"/>
          <a:t>Ist das so sinnvoll oder impliziert dass eine zu starke verallgemeinerung?
Diese Slide soll nur die Idee geben, was dann im "live coding" nochmal angewendet gezeigt wird</a:t>
        </a:r>
      </a:p>
    </p188:txBody>
  </p188:cm>
</p188:cmLst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0.png"/><Relationship Id="rId7" Type="http://schemas.openxmlformats.org/officeDocument/2006/relationships/image" Target="../media/image210.png"/><Relationship Id="rId2" Type="http://schemas.openxmlformats.org/officeDocument/2006/relationships/image" Target="../media/image16.png"/><Relationship Id="rId1" Type="http://schemas.openxmlformats.org/officeDocument/2006/relationships/image" Target="../media/image150.png"/><Relationship Id="rId6" Type="http://schemas.openxmlformats.org/officeDocument/2006/relationships/image" Target="../media/image20.png"/><Relationship Id="rId5" Type="http://schemas.openxmlformats.org/officeDocument/2006/relationships/image" Target="../media/image190.png"/><Relationship Id="rId4" Type="http://schemas.openxmlformats.org/officeDocument/2006/relationships/image" Target="../media/image18.png"/><Relationship Id="rId9" Type="http://schemas.openxmlformats.org/officeDocument/2006/relationships/image" Target="../media/image230.pn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image" Target="../media/image250.png"/><Relationship Id="rId1" Type="http://schemas.openxmlformats.org/officeDocument/2006/relationships/image" Target="../media/image24.png"/><Relationship Id="rId5" Type="http://schemas.openxmlformats.org/officeDocument/2006/relationships/image" Target="../media/image280.png"/><Relationship Id="rId4" Type="http://schemas.openxmlformats.org/officeDocument/2006/relationships/image" Target="../media/image27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4B4920F-A8AD-4E8F-BC27-727C56F0C6CB}" type="doc">
      <dgm:prSet loTypeId="urn:microsoft.com/office/officeart/2005/8/layout/lProcess1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FDC16E8F-5546-4E21-8F63-97B904A79625}">
      <dgm:prSet custT="1"/>
      <dgm:spPr/>
      <dgm:t>
        <a:bodyPr/>
        <a:lstStyle/>
        <a:p>
          <a:r>
            <a:rPr lang="en-US" sz="2400" dirty="0">
              <a:solidFill>
                <a:schemeClr val="tx1"/>
              </a:solidFill>
            </a:rPr>
            <a:t>How to predict values?</a:t>
          </a:r>
        </a:p>
      </dgm:t>
    </dgm:pt>
    <dgm:pt modelId="{4EA2B3D0-205B-47BC-A7E0-D73F85EFBA56}" type="parTrans" cxnId="{EEA40C3D-43FB-4161-B8A9-12DBF6B104B4}">
      <dgm:prSet/>
      <dgm:spPr/>
      <dgm:t>
        <a:bodyPr/>
        <a:lstStyle/>
        <a:p>
          <a:endParaRPr lang="en-US"/>
        </a:p>
      </dgm:t>
    </dgm:pt>
    <dgm:pt modelId="{3976FE15-20C6-43A3-A232-419BD03E2E89}" type="sibTrans" cxnId="{EEA40C3D-43FB-4161-B8A9-12DBF6B104B4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74A35B68-528D-4BD4-8CD6-344CB916AD5F}">
          <dgm:prSet custT="1"/>
          <dgm:spPr/>
          <dgm:t>
            <a:bodyPr/>
            <a:lstStyle/>
            <a:p>
              <a:r>
                <a:rPr lang="en-US" sz="2400" dirty="0"/>
                <a:t>Know </a:t>
              </a:r>
              <a14:m>
                <m:oMath xmlns:m="http://schemas.openxmlformats.org/officeDocument/2006/math">
                  <m:r>
                    <a:rPr lang="de-DE" sz="2400" b="0" i="1">
                      <a:latin typeface="Cambria Math" panose="02040503050406030204" pitchFamily="18" charset="0"/>
                    </a:rPr>
                    <m:t>𝑝</m:t>
                  </m:r>
                  <m:d>
                    <m:dPr>
                      <m:ctrlPr>
                        <a:rPr lang="de-DE" sz="2400" b="0" i="1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de-DE" sz="2400" b="0" i="1">
                          <a:latin typeface="Cambria Math" panose="02040503050406030204" pitchFamily="18" charset="0"/>
                        </a:rPr>
                        <m:t>𝑤</m:t>
                      </m:r>
                    </m:e>
                    <m:e>
                      <m:r>
                        <a:rPr lang="de-DE" sz="2400" b="0" i="1">
                          <a:latin typeface="Cambria Math" panose="02040503050406030204" pitchFamily="18" charset="0"/>
                        </a:rPr>
                        <m:t>𝐷</m:t>
                      </m:r>
                    </m:e>
                  </m:d>
                  <m:r>
                    <a:rPr lang="de-DE" sz="2400" b="0" i="0">
                      <a:latin typeface="Cambria Math" panose="02040503050406030204" pitchFamily="18" charset="0"/>
                    </a:rPr>
                    <m:t> ~</m:t>
                  </m:r>
                  <m:r>
                    <a:rPr lang="de-DE" sz="2400" b="0" i="1">
                      <a:latin typeface="Cambria Math" panose="02040503050406030204" pitchFamily="18" charset="0"/>
                    </a:rPr>
                    <m:t> </m:t>
                  </m:r>
                  <m:r>
                    <a:rPr lang="de-DE" sz="2400" b="0" i="1">
                      <a:latin typeface="Cambria Math" panose="02040503050406030204" pitchFamily="18" charset="0"/>
                    </a:rPr>
                    <m:t>𝒩</m:t>
                  </m:r>
                  <m:r>
                    <a:rPr lang="de-DE" sz="2400" b="0" i="1">
                      <a:latin typeface="Cambria Math" panose="02040503050406030204" pitchFamily="18" charset="0"/>
                    </a:rPr>
                    <m:t>(</m:t>
                  </m:r>
                  <m:r>
                    <a:rPr lang="de-DE" sz="2400" b="0" i="1">
                      <a:latin typeface="Cambria Math" panose="02040503050406030204" pitchFamily="18" charset="0"/>
                    </a:rPr>
                    <m:t>𝜇</m:t>
                  </m:r>
                  <m:r>
                    <a:rPr lang="de-DE" sz="2400" b="0" i="1">
                      <a:latin typeface="Cambria Math" panose="02040503050406030204" pitchFamily="18" charset="0"/>
                    </a:rPr>
                    <m:t>, </m:t>
                  </m:r>
                  <m:r>
                    <m:rPr>
                      <m:sty m:val="p"/>
                    </m:rPr>
                    <a:rPr lang="de-DE" sz="2400" b="0" i="0">
                      <a:latin typeface="Cambria Math" panose="02040503050406030204" pitchFamily="18" charset="0"/>
                    </a:rPr>
                    <m:t>Σ</m:t>
                  </m:r>
                  <m:r>
                    <a:rPr lang="de-DE" sz="2400" b="0" i="0">
                      <a:latin typeface="Cambria Math" panose="02040503050406030204" pitchFamily="18" charset="0"/>
                    </a:rPr>
                    <m:t>)</m:t>
                  </m:r>
                </m:oMath>
              </a14:m>
              <a:r>
                <a:rPr lang="en-US" sz="2400" dirty="0"/>
                <a:t> </a:t>
              </a:r>
            </a:p>
          </dgm:t>
        </dgm:pt>
      </mc:Choice>
      <mc:Fallback xmlns="">
        <dgm:pt modelId="{74A35B68-528D-4BD4-8CD6-344CB916AD5F}">
          <dgm:prSet custT="1"/>
          <dgm:spPr/>
          <dgm:t>
            <a:bodyPr/>
            <a:lstStyle/>
            <a:p>
              <a:r>
                <a:rPr lang="en-US" sz="2400" dirty="0"/>
                <a:t>Know </a:t>
              </a:r>
              <a:r>
                <a:rPr lang="de-DE" sz="2400" b="0" i="0"/>
                <a:t>𝑝(𝑤│𝐷)  ~ 𝒩(𝜇, Σ)</a:t>
              </a:r>
              <a:r>
                <a:rPr lang="en-US" sz="2400" dirty="0"/>
                <a:t> </a:t>
              </a:r>
            </a:p>
          </dgm:t>
        </dgm:pt>
      </mc:Fallback>
    </mc:AlternateContent>
    <dgm:pt modelId="{34D8C700-A66E-4604-B462-DC73DEDB43C0}" type="parTrans" cxnId="{140DC357-1E2F-472C-8DAF-E91550105B21}">
      <dgm:prSet/>
      <dgm:spPr/>
      <dgm:t>
        <a:bodyPr/>
        <a:lstStyle/>
        <a:p>
          <a:endParaRPr lang="en-US" sz="2800"/>
        </a:p>
      </dgm:t>
    </dgm:pt>
    <dgm:pt modelId="{5F8DA2F5-5224-4DCA-A48B-312E1F79C533}" type="sibTrans" cxnId="{140DC357-1E2F-472C-8DAF-E91550105B21}">
      <dgm:prSet/>
      <dgm:spPr/>
      <dgm:t>
        <a:bodyPr/>
        <a:lstStyle/>
        <a:p>
          <a:endParaRPr lang="en-US"/>
        </a:p>
      </dgm:t>
    </dgm:pt>
    <dgm:pt modelId="{948E290F-A6AA-43A7-A5DC-A344704C3C32}">
      <dgm:prSet custT="1"/>
      <dgm:spPr/>
      <dgm:t>
        <a:bodyPr/>
        <a:lstStyle/>
        <a:p>
          <a:r>
            <a:rPr lang="en-US" sz="2400" dirty="0">
              <a:solidFill>
                <a:schemeClr val="tx1"/>
              </a:solidFill>
            </a:rPr>
            <a:t>What is a prediction here?</a:t>
          </a:r>
        </a:p>
      </dgm:t>
    </dgm:pt>
    <dgm:pt modelId="{63C0EFC6-F60D-432D-8289-7767C63DA90C}" type="parTrans" cxnId="{D8588143-3FF2-450D-8891-94652639864B}">
      <dgm:prSet/>
      <dgm:spPr/>
      <dgm:t>
        <a:bodyPr/>
        <a:lstStyle/>
        <a:p>
          <a:endParaRPr lang="en-US"/>
        </a:p>
      </dgm:t>
    </dgm:pt>
    <dgm:pt modelId="{7DA16549-B4D7-46CF-8014-FB503CCEB9AC}" type="sibTrans" cxnId="{D8588143-3FF2-450D-8891-94652639864B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44F0E88D-C13C-4DF0-B35A-D183476E0B6E}">
          <dgm:prSet custT="1"/>
          <dgm:spPr/>
          <dgm:t>
            <a:bodyPr/>
            <a:lstStyle/>
            <a:p>
              <a:r>
                <a:rPr lang="en-US" sz="2400" dirty="0"/>
                <a:t>Sample drawn from </a:t>
              </a:r>
              <a14:m>
                <m:oMath xmlns:m="http://schemas.openxmlformats.org/officeDocument/2006/math">
                  <m:r>
                    <a:rPr lang="de-DE" sz="2400" i="1">
                      <a:latin typeface="Cambria Math" panose="02040503050406030204" pitchFamily="18" charset="0"/>
                    </a:rPr>
                    <m:t>𝒩</m:t>
                  </m:r>
                  <m:d>
                    <m:dPr>
                      <m:ctrlPr>
                        <a:rPr lang="de-DE" sz="2400" i="1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de-DE" sz="2400" i="1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de-DE" sz="2400" i="1"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de-DE" sz="2400">
                          <a:latin typeface="Cambria Math" panose="02040503050406030204" pitchFamily="18" charset="0"/>
                        </a:rPr>
                        <m:t>Σ</m:t>
                      </m:r>
                    </m:e>
                  </m:d>
                </m:oMath>
              </a14:m>
              <a:r>
                <a:rPr lang="en-US" sz="2400" dirty="0"/>
                <a:t> </a:t>
              </a:r>
            </a:p>
          </dgm:t>
        </dgm:pt>
      </mc:Choice>
      <mc:Fallback xmlns="">
        <dgm:pt modelId="{44F0E88D-C13C-4DF0-B35A-D183476E0B6E}">
          <dgm:prSet custT="1"/>
          <dgm:spPr/>
          <dgm:t>
            <a:bodyPr/>
            <a:lstStyle/>
            <a:p>
              <a:r>
                <a:rPr lang="en-US" sz="2400" dirty="0"/>
                <a:t>Sample drawn from </a:t>
              </a:r>
              <a:r>
                <a:rPr lang="de-DE" sz="2400" i="0"/>
                <a:t>𝒩(𝜇, Σ)</a:t>
              </a:r>
              <a:r>
                <a:rPr lang="en-US" sz="2400" dirty="0"/>
                <a:t> </a:t>
              </a:r>
            </a:p>
          </dgm:t>
        </dgm:pt>
      </mc:Fallback>
    </mc:AlternateContent>
    <dgm:pt modelId="{898154F5-BC76-435B-AED4-F3237026960A}" type="parTrans" cxnId="{2183EFA6-4942-4900-864E-43F2E8DEDAB1}">
      <dgm:prSet/>
      <dgm:spPr/>
      <dgm:t>
        <a:bodyPr/>
        <a:lstStyle/>
        <a:p>
          <a:endParaRPr lang="en-US" sz="2800"/>
        </a:p>
      </dgm:t>
    </dgm:pt>
    <dgm:pt modelId="{4FB622AE-E005-46E6-A405-4D0F8E409310}" type="sibTrans" cxnId="{2183EFA6-4942-4900-864E-43F2E8DEDAB1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F8E0F0AE-144C-4292-B8E9-4DC5CB7E05D4}">
          <dgm:prSet custT="1"/>
          <dgm:spPr/>
          <dgm:t>
            <a:bodyPr/>
            <a:lstStyle/>
            <a:p>
              <a:r>
                <a:rPr lang="en-US" sz="2400" dirty="0">
                  <a:solidFill>
                    <a:schemeClr val="tx1"/>
                  </a:solidFill>
                </a:rPr>
                <a:t>How get </a:t>
              </a:r>
              <a14:m>
                <m:oMath xmlns:m="http://schemas.openxmlformats.org/officeDocument/2006/math">
                  <m:r>
                    <a:rPr lang="de-DE" sz="2400" i="1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𝒩</m:t>
                  </m:r>
                  <m:r>
                    <a:rPr lang="de-DE" sz="2400" i="1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lang="de-DE" sz="2400" i="1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𝜇</m:t>
                  </m:r>
                  <m:r>
                    <a:rPr lang="de-DE" sz="2400" i="1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, </m:t>
                  </m:r>
                  <m:r>
                    <m:rPr>
                      <m:sty m:val="p"/>
                    </m:rPr>
                    <a:rPr lang="de-DE" sz="240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Σ</m:t>
                  </m:r>
                  <m:r>
                    <a:rPr lang="de-DE" sz="240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)</m:t>
                  </m:r>
                </m:oMath>
              </a14:m>
              <a:r>
                <a:rPr lang="en-US" sz="2400" dirty="0">
                  <a:solidFill>
                    <a:schemeClr val="tx1"/>
                  </a:solidFill>
                </a:rPr>
                <a:t>? </a:t>
              </a:r>
            </a:p>
          </dgm:t>
        </dgm:pt>
      </mc:Choice>
      <mc:Fallback xmlns="">
        <dgm:pt modelId="{F8E0F0AE-144C-4292-B8E9-4DC5CB7E05D4}">
          <dgm:prSet custT="1"/>
          <dgm:spPr/>
          <dgm:t>
            <a:bodyPr/>
            <a:lstStyle/>
            <a:p>
              <a:r>
                <a:rPr lang="en-US" sz="2400" dirty="0">
                  <a:solidFill>
                    <a:schemeClr val="tx1"/>
                  </a:solidFill>
                </a:rPr>
                <a:t>How get </a:t>
              </a:r>
              <a:r>
                <a:rPr lang="de-DE" sz="2400" i="0">
                  <a:solidFill>
                    <a:schemeClr val="tx1"/>
                  </a:solidFill>
                </a:rPr>
                <a:t>𝒩(𝜇, Σ)</a:t>
              </a:r>
              <a:r>
                <a:rPr lang="en-US" sz="2400" dirty="0">
                  <a:solidFill>
                    <a:schemeClr val="tx1"/>
                  </a:solidFill>
                </a:rPr>
                <a:t>? </a:t>
              </a:r>
            </a:p>
          </dgm:t>
        </dgm:pt>
      </mc:Fallback>
    </mc:AlternateContent>
    <dgm:pt modelId="{4679F55C-7C94-48C3-AA98-7754AAEC9601}" type="parTrans" cxnId="{E2D5C3D6-BED1-4AF1-9EF8-CE770A515398}">
      <dgm:prSet/>
      <dgm:spPr/>
      <dgm:t>
        <a:bodyPr/>
        <a:lstStyle/>
        <a:p>
          <a:endParaRPr lang="en-US"/>
        </a:p>
      </dgm:t>
    </dgm:pt>
    <dgm:pt modelId="{0B73363B-A82B-4A21-9B3D-BFC4DC779DDD}" type="sibTrans" cxnId="{E2D5C3D6-BED1-4AF1-9EF8-CE770A515398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7DB16ED1-FD10-4380-BFAF-46EE241FE947}">
          <dgm:prSet custT="1"/>
          <dgm:spPr/>
          <dgm:t>
            <a:bodyPr/>
            <a:lstStyle/>
            <a:p>
              <a:r>
                <a:rPr lang="en-US" sz="2400" dirty="0"/>
                <a:t>Learn with training data </a:t>
              </a:r>
              <a14:m>
                <m:oMath xmlns:m="http://schemas.openxmlformats.org/officeDocument/2006/math">
                  <m:r>
                    <a:rPr lang="de-DE" sz="2400" i="1">
                      <a:latin typeface="Cambria Math" panose="02040503050406030204" pitchFamily="18" charset="0"/>
                    </a:rPr>
                    <m:t>𝑌</m:t>
                  </m:r>
                </m:oMath>
              </a14:m>
              <a:r>
                <a:rPr lang="en-US" sz="2400" dirty="0"/>
                <a:t> </a:t>
              </a:r>
            </a:p>
          </dgm:t>
        </dgm:pt>
      </mc:Choice>
      <mc:Fallback xmlns="">
        <dgm:pt modelId="{7DB16ED1-FD10-4380-BFAF-46EE241FE947}">
          <dgm:prSet custT="1"/>
          <dgm:spPr/>
          <dgm:t>
            <a:bodyPr/>
            <a:lstStyle/>
            <a:p>
              <a:r>
                <a:rPr lang="en-US" sz="2400" dirty="0"/>
                <a:t>Learn with training data </a:t>
              </a:r>
              <a:r>
                <a:rPr lang="de-DE" sz="2400" i="0"/>
                <a:t>𝑌</a:t>
              </a:r>
              <a:r>
                <a:rPr lang="en-US" sz="2400" dirty="0"/>
                <a:t> </a:t>
              </a:r>
            </a:p>
          </dgm:t>
        </dgm:pt>
      </mc:Fallback>
    </mc:AlternateContent>
    <dgm:pt modelId="{CCF2DDE7-A82F-4395-852C-E34BC4D12299}" type="parTrans" cxnId="{2BE20A41-C2DC-436F-8CF8-D4F80B22A3A7}">
      <dgm:prSet/>
      <dgm:spPr/>
      <dgm:t>
        <a:bodyPr/>
        <a:lstStyle/>
        <a:p>
          <a:endParaRPr lang="en-US" sz="2800"/>
        </a:p>
      </dgm:t>
    </dgm:pt>
    <dgm:pt modelId="{5F8BA60C-95F5-4221-B6D6-C675C2743924}" type="sibTrans" cxnId="{2BE20A41-C2DC-436F-8CF8-D4F80B22A3A7}">
      <dgm:prSet/>
      <dgm:spPr/>
      <dgm:t>
        <a:bodyPr/>
        <a:lstStyle/>
        <a:p>
          <a:endParaRPr lang="en-US" sz="2800"/>
        </a:p>
      </dgm:t>
    </dgm:pt>
    <mc:AlternateContent xmlns:mc="http://schemas.openxmlformats.org/markup-compatibility/2006" xmlns:a14="http://schemas.microsoft.com/office/drawing/2010/main">
      <mc:Choice Requires="a14">
        <dgm:pt modelId="{B7C9376E-31B4-4475-B74C-5AD6F8208B78}">
          <dgm:prSet custT="1"/>
          <dgm:spPr/>
          <dgm:t>
            <a:bodyPr/>
            <a:lstStyle/>
            <a:p>
              <a:r>
                <a:rPr lang="en-US" sz="2400" dirty="0"/>
                <a:t>Predict value for test data </a:t>
              </a:r>
              <a14:m>
                <m:oMath xmlns:m="http://schemas.openxmlformats.org/officeDocument/2006/math">
                  <m:r>
                    <a:rPr lang="de-DE" sz="2400" b="0" i="1">
                      <a:latin typeface="Cambria Math" panose="02040503050406030204" pitchFamily="18" charset="0"/>
                    </a:rPr>
                    <m:t>𝑋</m:t>
                  </m:r>
                </m:oMath>
              </a14:m>
              <a:r>
                <a:rPr lang="en-US" sz="2400" dirty="0"/>
                <a:t> </a:t>
              </a:r>
            </a:p>
          </dgm:t>
        </dgm:pt>
      </mc:Choice>
      <mc:Fallback xmlns="">
        <dgm:pt modelId="{B7C9376E-31B4-4475-B74C-5AD6F8208B78}">
          <dgm:prSet custT="1"/>
          <dgm:spPr/>
          <dgm:t>
            <a:bodyPr/>
            <a:lstStyle/>
            <a:p>
              <a:r>
                <a:rPr lang="en-US" sz="2400" dirty="0"/>
                <a:t>Predict value for test data </a:t>
              </a:r>
              <a:r>
                <a:rPr lang="de-DE" sz="2400" b="0" i="0"/>
                <a:t>𝑋</a:t>
              </a:r>
              <a:r>
                <a:rPr lang="en-US" sz="2400" dirty="0"/>
                <a:t> </a:t>
              </a:r>
            </a:p>
          </dgm:t>
        </dgm:pt>
      </mc:Fallback>
    </mc:AlternateContent>
    <dgm:pt modelId="{982AAE22-9AF2-4DD8-A0DA-6C22E50EE693}" type="parTrans" cxnId="{F1E6FCC6-135E-4499-A399-6997919F22A2}">
      <dgm:prSet/>
      <dgm:spPr/>
      <dgm:t>
        <a:bodyPr/>
        <a:lstStyle/>
        <a:p>
          <a:endParaRPr lang="en-US"/>
        </a:p>
      </dgm:t>
    </dgm:pt>
    <dgm:pt modelId="{47159D8A-2DC0-455E-9CF1-27723B2F978F}" type="sibTrans" cxnId="{F1E6FCC6-135E-4499-A399-6997919F22A2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2E8FBA22-91A6-4B93-9F50-8C90E5053AB4}">
          <dgm:prSet custT="1"/>
          <dgm:spPr/>
          <dgm:t>
            <a:bodyPr/>
            <a:lstStyle/>
            <a:p>
              <a:r>
                <a:rPr lang="en-US" sz="2400" dirty="0">
                  <a:solidFill>
                    <a:schemeClr val="tx1"/>
                  </a:solidFill>
                </a:rPr>
                <a:t>How to determine </a:t>
              </a:r>
              <a14:m>
                <m:oMath xmlns:m="http://schemas.openxmlformats.org/officeDocument/2006/math">
                  <m:r>
                    <a:rPr lang="de-DE" sz="2400" i="1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𝜇</m:t>
                  </m:r>
                </m:oMath>
              </a14:m>
              <a:r>
                <a:rPr lang="en-US" sz="2400" dirty="0">
                  <a:solidFill>
                    <a:schemeClr val="tx1"/>
                  </a:solidFill>
                </a:rPr>
                <a:t> and </a:t>
              </a:r>
              <a14:m>
                <m:oMath xmlns:m="http://schemas.openxmlformats.org/officeDocument/2006/math">
                  <m:r>
                    <m:rPr>
                      <m:sty m:val="p"/>
                    </m:rPr>
                    <a:rPr lang="de-DE" sz="240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Σ</m:t>
                  </m:r>
                </m:oMath>
              </a14:m>
              <a:r>
                <a:rPr lang="en-US" sz="2400" dirty="0">
                  <a:solidFill>
                    <a:schemeClr val="tx1"/>
                  </a:solidFill>
                </a:rPr>
                <a:t>?</a:t>
              </a:r>
            </a:p>
          </dgm:t>
        </dgm:pt>
      </mc:Choice>
      <mc:Fallback xmlns="">
        <dgm:pt modelId="{2E8FBA22-91A6-4B93-9F50-8C90E5053AB4}">
          <dgm:prSet custT="1"/>
          <dgm:spPr/>
          <dgm:t>
            <a:bodyPr/>
            <a:lstStyle/>
            <a:p>
              <a:r>
                <a:rPr lang="en-US" sz="2400" dirty="0">
                  <a:solidFill>
                    <a:schemeClr val="tx1"/>
                  </a:solidFill>
                </a:rPr>
                <a:t>How to determine </a:t>
              </a:r>
              <a:r>
                <a:rPr lang="de-DE" sz="2400" i="0">
                  <a:solidFill>
                    <a:schemeClr val="tx1"/>
                  </a:solidFill>
                </a:rPr>
                <a:t>𝜇</a:t>
              </a:r>
              <a:r>
                <a:rPr lang="en-US" sz="2400" dirty="0">
                  <a:solidFill>
                    <a:schemeClr val="tx1"/>
                  </a:solidFill>
                </a:rPr>
                <a:t> and </a:t>
              </a:r>
              <a:r>
                <a:rPr lang="de-DE" sz="2400" i="0">
                  <a:solidFill>
                    <a:schemeClr val="tx1"/>
                  </a:solidFill>
                </a:rPr>
                <a:t>Σ</a:t>
              </a:r>
              <a:r>
                <a:rPr lang="en-US" sz="2400" dirty="0">
                  <a:solidFill>
                    <a:schemeClr val="tx1"/>
                  </a:solidFill>
                </a:rPr>
                <a:t>?</a:t>
              </a:r>
            </a:p>
          </dgm:t>
        </dgm:pt>
      </mc:Fallback>
    </mc:AlternateContent>
    <dgm:pt modelId="{6B5C6D7C-F852-48E6-A360-E03CFF646FB6}" type="parTrans" cxnId="{D519D657-1D27-4DE3-A12E-62DE5876CF99}">
      <dgm:prSet/>
      <dgm:spPr/>
      <dgm:t>
        <a:bodyPr/>
        <a:lstStyle/>
        <a:p>
          <a:endParaRPr lang="en-US"/>
        </a:p>
      </dgm:t>
    </dgm:pt>
    <dgm:pt modelId="{074E4CBA-2931-4A3B-AC1C-10E0D67D4E32}" type="sibTrans" cxnId="{D519D657-1D27-4DE3-A12E-62DE5876CF99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AE935B16-D6D0-4940-88BC-7003464244F5}">
          <dgm:prSet custT="1"/>
          <dgm:spPr/>
          <dgm:t>
            <a:bodyPr/>
            <a:lstStyle/>
            <a:p>
              <a:r>
                <a:rPr lang="en-US" sz="2400" dirty="0"/>
                <a:t>Set </a:t>
              </a:r>
              <a14:m>
                <m:oMath xmlns:m="http://schemas.openxmlformats.org/officeDocument/2006/math">
                  <m:r>
                    <a:rPr lang="de-DE" sz="2400" b="0" i="1">
                      <a:latin typeface="Cambria Math" panose="02040503050406030204" pitchFamily="18" charset="0"/>
                    </a:rPr>
                    <m:t>𝜇</m:t>
                  </m:r>
                  <m:r>
                    <a:rPr lang="de-DE" sz="2400" b="0" i="1">
                      <a:latin typeface="Cambria Math" panose="02040503050406030204" pitchFamily="18" charset="0"/>
                    </a:rPr>
                    <m:t>=0</m:t>
                  </m:r>
                </m:oMath>
              </a14:m>
              <a:endParaRPr lang="en-US" sz="2400" dirty="0"/>
            </a:p>
          </dgm:t>
        </dgm:pt>
      </mc:Choice>
      <mc:Fallback xmlns="">
        <dgm:pt modelId="{AE935B16-D6D0-4940-88BC-7003464244F5}">
          <dgm:prSet custT="1"/>
          <dgm:spPr/>
          <dgm:t>
            <a:bodyPr/>
            <a:lstStyle/>
            <a:p>
              <a:r>
                <a:rPr lang="en-US" sz="2400" dirty="0"/>
                <a:t>Set </a:t>
              </a:r>
              <a:r>
                <a:rPr lang="de-DE" sz="2400" b="0" i="0">
                  <a:latin typeface="Cambria Math" panose="02040503050406030204" pitchFamily="18" charset="0"/>
                </a:rPr>
                <a:t>𝜇=0</a:t>
              </a:r>
              <a:endParaRPr lang="en-US" sz="2400" dirty="0"/>
            </a:p>
          </dgm:t>
        </dgm:pt>
      </mc:Fallback>
    </mc:AlternateContent>
    <dgm:pt modelId="{7611A8CE-4471-4FFD-96ED-D11DEE6B2BDC}" type="parTrans" cxnId="{8F5DD802-0E63-4C10-B26C-A0E14845FF25}">
      <dgm:prSet/>
      <dgm:spPr/>
      <dgm:t>
        <a:bodyPr/>
        <a:lstStyle/>
        <a:p>
          <a:endParaRPr lang="en-US"/>
        </a:p>
      </dgm:t>
    </dgm:pt>
    <dgm:pt modelId="{C8D4E1F8-6932-43D0-B828-1ABEDA024779}" type="sibTrans" cxnId="{8F5DD802-0E63-4C10-B26C-A0E14845FF25}">
      <dgm:prSet/>
      <dgm:spPr/>
      <dgm:t>
        <a:bodyPr/>
        <a:lstStyle/>
        <a:p>
          <a:endParaRPr lang="en-US" sz="2800"/>
        </a:p>
      </dgm:t>
    </dgm:pt>
    <mc:AlternateContent xmlns:mc="http://schemas.openxmlformats.org/markup-compatibility/2006" xmlns:a14="http://schemas.microsoft.com/office/drawing/2010/main">
      <mc:Choice Requires="a14">
        <dgm:pt modelId="{EC5FEA7C-363E-4C13-94F1-77C534A67811}">
          <dgm:prSet custT="1"/>
          <dgm:spPr/>
          <dgm:t>
            <a:bodyPr/>
            <a:lstStyle/>
            <a:p>
              <a:r>
                <a:rPr lang="en-US" sz="2400" dirty="0"/>
                <a:t>Simplifies conditioning to </a:t>
              </a:r>
              <a14:m>
                <m:oMath xmlns:m="http://schemas.openxmlformats.org/officeDocument/2006/math">
                  <m:r>
                    <a:rPr lang="de-DE" sz="2400" b="0" i="1">
                      <a:latin typeface="Cambria Math" panose="02040503050406030204" pitchFamily="18" charset="0"/>
                    </a:rPr>
                    <m:t>𝑋</m:t>
                  </m:r>
                  <m:r>
                    <a:rPr lang="de-DE" sz="2400" b="0" i="1">
                      <a:latin typeface="Cambria Math" panose="02040503050406030204" pitchFamily="18" charset="0"/>
                    </a:rPr>
                    <m:t>|</m:t>
                  </m:r>
                  <m:r>
                    <m:rPr>
                      <m:sty m:val="p"/>
                    </m:rPr>
                    <a:rPr lang="de-DE" sz="2400" b="0" i="0">
                      <a:latin typeface="Cambria Math" panose="02040503050406030204" pitchFamily="18" charset="0"/>
                    </a:rPr>
                    <m:t>Y</m:t>
                  </m:r>
                  <m:r>
                    <a:rPr lang="de-DE" sz="2400" b="0" i="0">
                      <a:latin typeface="Cambria Math" panose="02040503050406030204" pitchFamily="18" charset="0"/>
                    </a:rPr>
                    <m:t> ~</m:t>
                  </m:r>
                  <m:r>
                    <a:rPr lang="de-DE" sz="2400" i="1">
                      <a:latin typeface="Cambria Math" panose="02040503050406030204" pitchFamily="18" charset="0"/>
                    </a:rPr>
                    <m:t>𝒩</m:t>
                  </m:r>
                  <m:d>
                    <m:dPr>
                      <m:ctrlPr>
                        <a:rPr lang="de-DE" sz="2400" i="1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de-DE" sz="2400" b="0" i="1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de-DE" sz="2400" i="1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  <m:aln/>
                            </m:rPr>
                            <a:rPr lang="de-DE" sz="2400" b="0" i="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de-DE" sz="2400" b="0" i="1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m:rPr>
                              <m:aln/>
                            </m:rPr>
                            <a:rPr lang="de-DE" sz="2400" b="0" i="1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de-DE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e-DE" sz="240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de-DE" sz="2400" b="0" i="1">
                              <a:latin typeface="Cambria Math" panose="02040503050406030204" pitchFamily="18" charset="0"/>
                            </a:rPr>
                            <m:t>𝑌𝑋</m:t>
                          </m:r>
                        </m:sub>
                        <m:sup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de-DE" sz="2400" i="1"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de-DE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e-DE" sz="240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de-DE" sz="2400" b="0" i="1">
                              <a:latin typeface="Cambria Math" panose="02040503050406030204" pitchFamily="18" charset="0"/>
                            </a:rPr>
                            <m:t>𝑌𝑌</m:t>
                          </m:r>
                        </m:sub>
                        <m:sup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r>
                        <a:rPr lang="de-DE" sz="2400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de-DE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de-DE" sz="240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sz="2400" b="0" i="0">
                              <a:latin typeface="Cambria Math" panose="02040503050406030204" pitchFamily="18" charset="0"/>
                            </a:rPr>
                            <m:t>YX</m:t>
                          </m:r>
                        </m:sub>
                      </m:sSub>
                    </m:e>
                  </m:d>
                </m:oMath>
              </a14:m>
              <a:endParaRPr lang="en-US" sz="2400" dirty="0"/>
            </a:p>
          </dgm:t>
        </dgm:pt>
      </mc:Choice>
      <mc:Fallback xmlns="">
        <dgm:pt modelId="{EC5FEA7C-363E-4C13-94F1-77C534A67811}">
          <dgm:prSet custT="1"/>
          <dgm:spPr/>
          <dgm:t>
            <a:bodyPr/>
            <a:lstStyle/>
            <a:p>
              <a:r>
                <a:rPr lang="en-US" sz="2400" dirty="0"/>
                <a:t>Simplifies conditioning to </a:t>
              </a:r>
              <a:r>
                <a:rPr lang="de-DE" sz="2400" b="0" i="0"/>
                <a:t>𝑋|Y ~</a:t>
              </a:r>
              <a:r>
                <a:rPr lang="de-DE" sz="2400" i="0"/>
                <a:t>𝒩(</a:t>
              </a:r>
              <a:r>
                <a:rPr lang="de-DE" sz="2400" b="0" i="0"/>
                <a:t>0</a:t>
              </a:r>
              <a:r>
                <a:rPr lang="de-DE" sz="2400" i="0"/>
                <a:t>, </a:t>
              </a:r>
              <a:r>
                <a:rPr lang="de-DE" sz="2400" b="0" i="0"/>
                <a:t>Σ_𝑋𝑋</a:t>
              </a:r>
              <a:r>
                <a:rPr lang="de-DE" sz="2400" b="0" i="0">
                  <a:latin typeface="Cambria Math" panose="02040503050406030204" pitchFamily="18" charset="0"/>
                </a:rPr>
                <a:t>−</a:t>
              </a:r>
              <a:r>
                <a:rPr lang="de-DE" sz="2400" i="0"/>
                <a:t>Σ_</a:t>
              </a:r>
              <a:r>
                <a:rPr lang="de-DE" sz="2400" b="0" i="0"/>
                <a:t>𝑌𝑋^</a:t>
              </a:r>
              <a:r>
                <a:rPr lang="de-DE" sz="2400" i="0"/>
                <a:t>𝑇  Σ_</a:t>
              </a:r>
              <a:r>
                <a:rPr lang="de-DE" sz="2400" b="0" i="0"/>
                <a:t>𝑌𝑌^(</a:t>
              </a:r>
              <a:r>
                <a:rPr lang="de-DE" sz="2400" i="0"/>
                <a:t>−1)  Σ_</a:t>
              </a:r>
              <a:r>
                <a:rPr lang="de-DE" sz="2400" b="0" i="0"/>
                <a:t>YX )</a:t>
              </a:r>
              <a:endParaRPr lang="en-US" sz="2400" dirty="0"/>
            </a:p>
          </dgm:t>
        </dgm:pt>
      </mc:Fallback>
    </mc:AlternateContent>
    <dgm:pt modelId="{EA5D463C-7F09-4D7B-AC53-4F8066D143A8}" type="parTrans" cxnId="{79520BD2-979A-4155-8B83-33C226348DF1}">
      <dgm:prSet/>
      <dgm:spPr/>
      <dgm:t>
        <a:bodyPr/>
        <a:lstStyle/>
        <a:p>
          <a:endParaRPr lang="en-US"/>
        </a:p>
      </dgm:t>
    </dgm:pt>
    <dgm:pt modelId="{55AAD0CB-0CBB-432B-BAF3-8B5AFB9B3AAB}" type="sibTrans" cxnId="{79520BD2-979A-4155-8B83-33C226348DF1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18B1CC6A-7A95-4D4E-B1E6-114165552543}">
          <dgm:prSet custT="1"/>
          <dgm:spPr/>
          <dgm:t>
            <a:bodyPr/>
            <a:lstStyle/>
            <a:p>
              <a:r>
                <a:rPr lang="en-US" sz="2400" dirty="0"/>
                <a:t>Characteristic of </a:t>
              </a:r>
              <a14:m>
                <m:oMath xmlns:m="http://schemas.openxmlformats.org/officeDocument/2006/math">
                  <m:r>
                    <a:rPr lang="de-DE" sz="2400" i="1">
                      <a:latin typeface="Cambria Math" panose="02040503050406030204" pitchFamily="18" charset="0"/>
                    </a:rPr>
                    <m:t>𝒩</m:t>
                  </m:r>
                  <m:r>
                    <a:rPr lang="de-DE" sz="2400" i="1">
                      <a:latin typeface="Cambria Math" panose="02040503050406030204" pitchFamily="18" charset="0"/>
                    </a:rPr>
                    <m:t>(</m:t>
                  </m:r>
                  <m:r>
                    <a:rPr lang="de-DE" sz="2400" i="1">
                      <a:latin typeface="Cambria Math" panose="02040503050406030204" pitchFamily="18" charset="0"/>
                    </a:rPr>
                    <m:t>𝜇</m:t>
                  </m:r>
                  <m:r>
                    <a:rPr lang="de-DE" sz="2400" i="1">
                      <a:latin typeface="Cambria Math" panose="02040503050406030204" pitchFamily="18" charset="0"/>
                    </a:rPr>
                    <m:t>, </m:t>
                  </m:r>
                  <m:r>
                    <m:rPr>
                      <m:sty m:val="p"/>
                    </m:rPr>
                    <a:rPr lang="de-DE" sz="2400">
                      <a:latin typeface="Cambria Math" panose="02040503050406030204" pitchFamily="18" charset="0"/>
                    </a:rPr>
                    <m:t>Σ</m:t>
                  </m:r>
                  <m:r>
                    <a:rPr lang="de-DE" sz="2400">
                      <a:latin typeface="Cambria Math" panose="02040503050406030204" pitchFamily="18" charset="0"/>
                    </a:rPr>
                    <m:t>)</m:t>
                  </m:r>
                </m:oMath>
              </a14:m>
              <a:r>
                <a:rPr lang="en-US" sz="2400" dirty="0"/>
                <a:t> determined solely by </a:t>
              </a:r>
              <a14:m>
                <m:oMath xmlns:m="http://schemas.openxmlformats.org/officeDocument/2006/math">
                  <m:r>
                    <m:rPr>
                      <m:sty m:val="p"/>
                    </m:rPr>
                    <a:rPr lang="de-DE" sz="2400" b="0" i="0">
                      <a:latin typeface="Cambria Math" panose="02040503050406030204" pitchFamily="18" charset="0"/>
                    </a:rPr>
                    <m:t>Σ</m:t>
                  </m:r>
                </m:oMath>
              </a14:m>
              <a:r>
                <a:rPr lang="en-US" sz="2400" dirty="0"/>
                <a:t>  </a:t>
              </a:r>
            </a:p>
          </dgm:t>
        </dgm:pt>
      </mc:Choice>
      <mc:Fallback xmlns="">
        <dgm:pt modelId="{18B1CC6A-7A95-4D4E-B1E6-114165552543}">
          <dgm:prSet custT="1"/>
          <dgm:spPr/>
          <dgm:t>
            <a:bodyPr/>
            <a:lstStyle/>
            <a:p>
              <a:r>
                <a:rPr lang="en-US" sz="2400" dirty="0"/>
                <a:t>Characteristic of </a:t>
              </a:r>
              <a:r>
                <a:rPr lang="de-DE" sz="2400" i="0">
                  <a:latin typeface="Cambria Math" panose="02040503050406030204" pitchFamily="18" charset="0"/>
                </a:rPr>
                <a:t>𝒩(𝜇, Σ)</a:t>
              </a:r>
              <a:r>
                <a:rPr lang="en-US" sz="2400" dirty="0"/>
                <a:t> determined solely by </a:t>
              </a:r>
              <a:r>
                <a:rPr lang="de-DE" sz="2400" b="0" i="0">
                  <a:latin typeface="Cambria Math" panose="02040503050406030204" pitchFamily="18" charset="0"/>
                </a:rPr>
                <a:t>Σ</a:t>
              </a:r>
              <a:r>
                <a:rPr lang="en-US" sz="2400" dirty="0"/>
                <a:t>  </a:t>
              </a:r>
            </a:p>
          </dgm:t>
        </dgm:pt>
      </mc:Fallback>
    </mc:AlternateContent>
    <dgm:pt modelId="{B0AA8369-DFE4-4530-A4F2-897AB4CE3073}" type="parTrans" cxnId="{EB74B1A1-D752-4038-B116-BA01EB1D4C36}">
      <dgm:prSet/>
      <dgm:spPr/>
      <dgm:t>
        <a:bodyPr/>
        <a:lstStyle/>
        <a:p>
          <a:endParaRPr lang="en-US"/>
        </a:p>
      </dgm:t>
    </dgm:pt>
    <dgm:pt modelId="{28F77F82-D7DA-45B8-9FE2-4D513DFF833B}" type="sibTrans" cxnId="{EB74B1A1-D752-4038-B116-BA01EB1D4C36}">
      <dgm:prSet/>
      <dgm:spPr/>
      <dgm:t>
        <a:bodyPr/>
        <a:lstStyle/>
        <a:p>
          <a:endParaRPr lang="en-US"/>
        </a:p>
      </dgm:t>
    </dgm:pt>
    <dgm:pt modelId="{536D29DC-EA39-4DF8-8EE5-1527CD1695D3}" type="pres">
      <dgm:prSet presAssocID="{D4B4920F-A8AD-4E8F-BC27-727C56F0C6CB}" presName="Name0" presStyleCnt="0">
        <dgm:presLayoutVars>
          <dgm:dir/>
          <dgm:animLvl val="lvl"/>
          <dgm:resizeHandles val="exact"/>
        </dgm:presLayoutVars>
      </dgm:prSet>
      <dgm:spPr/>
    </dgm:pt>
    <dgm:pt modelId="{AA6DC887-D82F-4CF6-9119-4BD5E5FF38E7}" type="pres">
      <dgm:prSet presAssocID="{FDC16E8F-5546-4E21-8F63-97B904A79625}" presName="vertFlow" presStyleCnt="0"/>
      <dgm:spPr/>
    </dgm:pt>
    <dgm:pt modelId="{62DEDEF4-F57D-4C82-82EE-49DF43F04D4C}" type="pres">
      <dgm:prSet presAssocID="{FDC16E8F-5546-4E21-8F63-97B904A79625}" presName="header" presStyleLbl="node1" presStyleIdx="0" presStyleCnt="4" custScaleX="169569" custScaleY="277610" custLinFactY="-60447" custLinFactNeighborX="-26" custLinFactNeighborY="-100000"/>
      <dgm:spPr/>
    </dgm:pt>
    <dgm:pt modelId="{660DC8F6-62F2-4D93-8383-E3DA3AEE51E7}" type="pres">
      <dgm:prSet presAssocID="{34D8C700-A66E-4604-B462-DC73DEDB43C0}" presName="parTrans" presStyleLbl="sibTrans2D1" presStyleIdx="0" presStyleCnt="7"/>
      <dgm:spPr/>
    </dgm:pt>
    <dgm:pt modelId="{7478BBE4-762B-414B-96C3-89D7C5225F35}" type="pres">
      <dgm:prSet presAssocID="{74A35B68-528D-4BD4-8CD6-344CB916AD5F}" presName="child" presStyleLbl="alignAccFollowNode1" presStyleIdx="0" presStyleCnt="7" custScaleX="169569" custScaleY="251570" custLinFactNeighborX="-420" custLinFactNeighborY="-45825">
        <dgm:presLayoutVars>
          <dgm:chMax val="0"/>
          <dgm:bulletEnabled val="1"/>
        </dgm:presLayoutVars>
      </dgm:prSet>
      <dgm:spPr/>
    </dgm:pt>
    <dgm:pt modelId="{B984D197-597C-4A10-8C8E-7F40727D2BBF}" type="pres">
      <dgm:prSet presAssocID="{FDC16E8F-5546-4E21-8F63-97B904A79625}" presName="hSp" presStyleCnt="0"/>
      <dgm:spPr/>
    </dgm:pt>
    <dgm:pt modelId="{EB2E9BCE-D916-4538-BF6D-D65A5473DCCE}" type="pres">
      <dgm:prSet presAssocID="{948E290F-A6AA-43A7-A5DC-A344704C3C32}" presName="vertFlow" presStyleCnt="0"/>
      <dgm:spPr/>
    </dgm:pt>
    <dgm:pt modelId="{B0D50D0B-2C3E-4CFC-A3A4-8435E9C8E534}" type="pres">
      <dgm:prSet presAssocID="{948E290F-A6AA-43A7-A5DC-A344704C3C32}" presName="header" presStyleLbl="node1" presStyleIdx="1" presStyleCnt="4" custScaleX="169569" custScaleY="277610" custLinFactY="-60447" custLinFactNeighborX="-26" custLinFactNeighborY="-100000"/>
      <dgm:spPr/>
    </dgm:pt>
    <dgm:pt modelId="{47DC59D5-FFDD-46B8-A5FE-AF8BEF7FCA12}" type="pres">
      <dgm:prSet presAssocID="{898154F5-BC76-435B-AED4-F3237026960A}" presName="parTrans" presStyleLbl="sibTrans2D1" presStyleIdx="1" presStyleCnt="7"/>
      <dgm:spPr/>
    </dgm:pt>
    <dgm:pt modelId="{3CD7DA74-D5C8-4A59-98A6-CC0B6378375E}" type="pres">
      <dgm:prSet presAssocID="{44F0E88D-C13C-4DF0-B35A-D183476E0B6E}" presName="child" presStyleLbl="alignAccFollowNode1" presStyleIdx="1" presStyleCnt="7" custScaleX="169569" custScaleY="251570" custLinFactNeighborX="-420" custLinFactNeighborY="-45825">
        <dgm:presLayoutVars>
          <dgm:chMax val="0"/>
          <dgm:bulletEnabled val="1"/>
        </dgm:presLayoutVars>
      </dgm:prSet>
      <dgm:spPr/>
    </dgm:pt>
    <dgm:pt modelId="{41158E8D-43C3-4FEA-AC1E-433E05FFB756}" type="pres">
      <dgm:prSet presAssocID="{948E290F-A6AA-43A7-A5DC-A344704C3C32}" presName="hSp" presStyleCnt="0"/>
      <dgm:spPr/>
    </dgm:pt>
    <dgm:pt modelId="{3DEA3C74-7BE9-4CA3-BB11-E3774516B33D}" type="pres">
      <dgm:prSet presAssocID="{F8E0F0AE-144C-4292-B8E9-4DC5CB7E05D4}" presName="vertFlow" presStyleCnt="0"/>
      <dgm:spPr/>
    </dgm:pt>
    <dgm:pt modelId="{1A60DF29-098E-4ADA-BE43-3DAB564ED37B}" type="pres">
      <dgm:prSet presAssocID="{F8E0F0AE-144C-4292-B8E9-4DC5CB7E05D4}" presName="header" presStyleLbl="node1" presStyleIdx="2" presStyleCnt="4" custScaleX="169569" custScaleY="277610" custLinFactY="-60447" custLinFactNeighborX="-26" custLinFactNeighborY="-100000"/>
      <dgm:spPr/>
    </dgm:pt>
    <dgm:pt modelId="{B31A6283-E206-4068-A505-28490CD7BD39}" type="pres">
      <dgm:prSet presAssocID="{CCF2DDE7-A82F-4395-852C-E34BC4D12299}" presName="parTrans" presStyleLbl="sibTrans2D1" presStyleIdx="2" presStyleCnt="7"/>
      <dgm:spPr/>
    </dgm:pt>
    <dgm:pt modelId="{41E7665E-794A-4DAF-92D4-CD876F91FF03}" type="pres">
      <dgm:prSet presAssocID="{7DB16ED1-FD10-4380-BFAF-46EE241FE947}" presName="child" presStyleLbl="alignAccFollowNode1" presStyleIdx="2" presStyleCnt="7" custScaleX="169569" custScaleY="251570" custLinFactNeighborX="-420" custLinFactNeighborY="-45825">
        <dgm:presLayoutVars>
          <dgm:chMax val="0"/>
          <dgm:bulletEnabled val="1"/>
        </dgm:presLayoutVars>
      </dgm:prSet>
      <dgm:spPr/>
    </dgm:pt>
    <dgm:pt modelId="{BE9539B2-E702-4E2E-B900-50B5B178084B}" type="pres">
      <dgm:prSet presAssocID="{5F8BA60C-95F5-4221-B6D6-C675C2743924}" presName="sibTrans" presStyleLbl="sibTrans2D1" presStyleIdx="3" presStyleCnt="7"/>
      <dgm:spPr/>
    </dgm:pt>
    <dgm:pt modelId="{51246DEB-DE4E-4309-A73C-FD8CE061DD15}" type="pres">
      <dgm:prSet presAssocID="{B7C9376E-31B4-4475-B74C-5AD6F8208B78}" presName="child" presStyleLbl="alignAccFollowNode1" presStyleIdx="3" presStyleCnt="7" custScaleX="169569" custScaleY="232396" custLinFactNeighborX="596" custLinFactNeighborY="59987">
        <dgm:presLayoutVars>
          <dgm:chMax val="0"/>
          <dgm:bulletEnabled val="1"/>
        </dgm:presLayoutVars>
      </dgm:prSet>
      <dgm:spPr/>
    </dgm:pt>
    <dgm:pt modelId="{4C8E49A8-64DF-444C-A6AB-417E2A97B4F6}" type="pres">
      <dgm:prSet presAssocID="{47159D8A-2DC0-455E-9CF1-27723B2F978F}" presName="sibTrans" presStyleLbl="sibTrans2D1" presStyleIdx="4" presStyleCnt="7"/>
      <dgm:spPr/>
    </dgm:pt>
    <dgm:pt modelId="{5DEF9282-2980-4205-91A5-026B4D6E8007}" type="pres">
      <dgm:prSet presAssocID="{18B1CC6A-7A95-4D4E-B1E6-114165552543}" presName="child" presStyleLbl="alignAccFollowNode1" presStyleIdx="4" presStyleCnt="7" custScaleX="169935" custScaleY="377128" custLinFactY="51553" custLinFactNeighborY="100000">
        <dgm:presLayoutVars>
          <dgm:chMax val="0"/>
          <dgm:bulletEnabled val="1"/>
        </dgm:presLayoutVars>
      </dgm:prSet>
      <dgm:spPr/>
    </dgm:pt>
    <dgm:pt modelId="{AE62D84A-8DF0-4C8C-8F43-DD9724B29B2E}" type="pres">
      <dgm:prSet presAssocID="{F8E0F0AE-144C-4292-B8E9-4DC5CB7E05D4}" presName="hSp" presStyleCnt="0"/>
      <dgm:spPr/>
    </dgm:pt>
    <dgm:pt modelId="{A6DF39CD-46C2-464A-8CBB-19CA47EC8A6E}" type="pres">
      <dgm:prSet presAssocID="{2E8FBA22-91A6-4B93-9F50-8C90E5053AB4}" presName="vertFlow" presStyleCnt="0"/>
      <dgm:spPr/>
    </dgm:pt>
    <dgm:pt modelId="{594FE0A9-39FB-4D7F-A153-62F0062C5780}" type="pres">
      <dgm:prSet presAssocID="{2E8FBA22-91A6-4B93-9F50-8C90E5053AB4}" presName="header" presStyleLbl="node1" presStyleIdx="3" presStyleCnt="4" custScaleX="169569" custScaleY="277610" custLinFactY="-60447" custLinFactNeighborX="-26" custLinFactNeighborY="-100000"/>
      <dgm:spPr/>
    </dgm:pt>
    <dgm:pt modelId="{A4E83C64-C870-4EEA-8CA7-DF18B0400F94}" type="pres">
      <dgm:prSet presAssocID="{7611A8CE-4471-4FFD-96ED-D11DEE6B2BDC}" presName="parTrans" presStyleLbl="sibTrans2D1" presStyleIdx="5" presStyleCnt="7"/>
      <dgm:spPr/>
    </dgm:pt>
    <dgm:pt modelId="{0CCBA97F-0CB3-403E-82EB-C0241C7FDCDB}" type="pres">
      <dgm:prSet presAssocID="{AE935B16-D6D0-4940-88BC-7003464244F5}" presName="child" presStyleLbl="alignAccFollowNode1" presStyleIdx="5" presStyleCnt="7" custScaleX="169569" custScaleY="251938" custLinFactNeighborX="420" custLinFactNeighborY="-46259">
        <dgm:presLayoutVars>
          <dgm:chMax val="0"/>
          <dgm:bulletEnabled val="1"/>
        </dgm:presLayoutVars>
      </dgm:prSet>
      <dgm:spPr/>
    </dgm:pt>
    <dgm:pt modelId="{E95CA2E7-7535-4C29-9E62-9F132A291863}" type="pres">
      <dgm:prSet presAssocID="{C8D4E1F8-6932-43D0-B828-1ABEDA024779}" presName="sibTrans" presStyleLbl="sibTrans2D1" presStyleIdx="6" presStyleCnt="7"/>
      <dgm:spPr/>
    </dgm:pt>
    <dgm:pt modelId="{8EF68524-F144-44E1-A52E-E01F344B9531}" type="pres">
      <dgm:prSet presAssocID="{EC5FEA7C-363E-4C13-94F1-77C534A67811}" presName="child" presStyleLbl="alignAccFollowNode1" presStyleIdx="6" presStyleCnt="7" custScaleX="169569" custScaleY="687497" custLinFactY="60955" custLinFactNeighborX="420" custLinFactNeighborY="100000">
        <dgm:presLayoutVars>
          <dgm:chMax val="0"/>
          <dgm:bulletEnabled val="1"/>
        </dgm:presLayoutVars>
      </dgm:prSet>
      <dgm:spPr/>
    </dgm:pt>
  </dgm:ptLst>
  <dgm:cxnLst>
    <dgm:cxn modelId="{8F5DD802-0E63-4C10-B26C-A0E14845FF25}" srcId="{2E8FBA22-91A6-4B93-9F50-8C90E5053AB4}" destId="{AE935B16-D6D0-4940-88BC-7003464244F5}" srcOrd="0" destOrd="0" parTransId="{7611A8CE-4471-4FFD-96ED-D11DEE6B2BDC}" sibTransId="{C8D4E1F8-6932-43D0-B828-1ABEDA024779}"/>
    <dgm:cxn modelId="{8340CA09-9FA7-44C0-AF62-8DC0B99190E7}" type="presOf" srcId="{34D8C700-A66E-4604-B462-DC73DEDB43C0}" destId="{660DC8F6-62F2-4D93-8383-E3DA3AEE51E7}" srcOrd="0" destOrd="0" presId="urn:microsoft.com/office/officeart/2005/8/layout/lProcess1"/>
    <dgm:cxn modelId="{1C1E130A-797C-4377-B052-47EA1D556541}" type="presOf" srcId="{B7C9376E-31B4-4475-B74C-5AD6F8208B78}" destId="{51246DEB-DE4E-4309-A73C-FD8CE061DD15}" srcOrd="0" destOrd="0" presId="urn:microsoft.com/office/officeart/2005/8/layout/lProcess1"/>
    <dgm:cxn modelId="{B824C021-3E9B-43A1-9545-05BFFE10B507}" type="presOf" srcId="{5F8BA60C-95F5-4221-B6D6-C675C2743924}" destId="{BE9539B2-E702-4E2E-B900-50B5B178084B}" srcOrd="0" destOrd="0" presId="urn:microsoft.com/office/officeart/2005/8/layout/lProcess1"/>
    <dgm:cxn modelId="{EBCAB723-A30A-4C40-9F24-668513177AA5}" type="presOf" srcId="{7DB16ED1-FD10-4380-BFAF-46EE241FE947}" destId="{41E7665E-794A-4DAF-92D4-CD876F91FF03}" srcOrd="0" destOrd="0" presId="urn:microsoft.com/office/officeart/2005/8/layout/lProcess1"/>
    <dgm:cxn modelId="{90BF9127-A257-4D93-BA95-2A83EEB638B0}" type="presOf" srcId="{2E8FBA22-91A6-4B93-9F50-8C90E5053AB4}" destId="{594FE0A9-39FB-4D7F-A153-62F0062C5780}" srcOrd="0" destOrd="0" presId="urn:microsoft.com/office/officeart/2005/8/layout/lProcess1"/>
    <dgm:cxn modelId="{0F9CB62E-0405-44F6-AF85-B78189981780}" type="presOf" srcId="{7611A8CE-4471-4FFD-96ED-D11DEE6B2BDC}" destId="{A4E83C64-C870-4EEA-8CA7-DF18B0400F94}" srcOrd="0" destOrd="0" presId="urn:microsoft.com/office/officeart/2005/8/layout/lProcess1"/>
    <dgm:cxn modelId="{FEE2FA36-DCDC-4F80-8F00-7234CB4C7F2A}" type="presOf" srcId="{18B1CC6A-7A95-4D4E-B1E6-114165552543}" destId="{5DEF9282-2980-4205-91A5-026B4D6E8007}" srcOrd="0" destOrd="0" presId="urn:microsoft.com/office/officeart/2005/8/layout/lProcess1"/>
    <dgm:cxn modelId="{EEA40C3D-43FB-4161-B8A9-12DBF6B104B4}" srcId="{D4B4920F-A8AD-4E8F-BC27-727C56F0C6CB}" destId="{FDC16E8F-5546-4E21-8F63-97B904A79625}" srcOrd="0" destOrd="0" parTransId="{4EA2B3D0-205B-47BC-A7E0-D73F85EFBA56}" sibTransId="{3976FE15-20C6-43A3-A232-419BD03E2E89}"/>
    <dgm:cxn modelId="{2BE20A41-C2DC-436F-8CF8-D4F80B22A3A7}" srcId="{F8E0F0AE-144C-4292-B8E9-4DC5CB7E05D4}" destId="{7DB16ED1-FD10-4380-BFAF-46EE241FE947}" srcOrd="0" destOrd="0" parTransId="{CCF2DDE7-A82F-4395-852C-E34BC4D12299}" sibTransId="{5F8BA60C-95F5-4221-B6D6-C675C2743924}"/>
    <dgm:cxn modelId="{D8588143-3FF2-450D-8891-94652639864B}" srcId="{D4B4920F-A8AD-4E8F-BC27-727C56F0C6CB}" destId="{948E290F-A6AA-43A7-A5DC-A344704C3C32}" srcOrd="1" destOrd="0" parTransId="{63C0EFC6-F60D-432D-8289-7767C63DA90C}" sibTransId="{7DA16549-B4D7-46CF-8014-FB503CCEB9AC}"/>
    <dgm:cxn modelId="{877C2367-B7D5-433C-8CB8-4A156BCBDEE1}" type="presOf" srcId="{C8D4E1F8-6932-43D0-B828-1ABEDA024779}" destId="{E95CA2E7-7535-4C29-9E62-9F132A291863}" srcOrd="0" destOrd="0" presId="urn:microsoft.com/office/officeart/2005/8/layout/lProcess1"/>
    <dgm:cxn modelId="{9482446D-8DC8-401C-AD95-23404E57F03E}" type="presOf" srcId="{D4B4920F-A8AD-4E8F-BC27-727C56F0C6CB}" destId="{536D29DC-EA39-4DF8-8EE5-1527CD1695D3}" srcOrd="0" destOrd="0" presId="urn:microsoft.com/office/officeart/2005/8/layout/lProcess1"/>
    <dgm:cxn modelId="{25277851-DD38-4296-891D-6C3F83C6C7B0}" type="presOf" srcId="{CCF2DDE7-A82F-4395-852C-E34BC4D12299}" destId="{B31A6283-E206-4068-A505-28490CD7BD39}" srcOrd="0" destOrd="0" presId="urn:microsoft.com/office/officeart/2005/8/layout/lProcess1"/>
    <dgm:cxn modelId="{1DCE8576-9BAE-47B4-8F16-E09A6B73AEC2}" type="presOf" srcId="{F8E0F0AE-144C-4292-B8E9-4DC5CB7E05D4}" destId="{1A60DF29-098E-4ADA-BE43-3DAB564ED37B}" srcOrd="0" destOrd="0" presId="urn:microsoft.com/office/officeart/2005/8/layout/lProcess1"/>
    <dgm:cxn modelId="{140DC357-1E2F-472C-8DAF-E91550105B21}" srcId="{FDC16E8F-5546-4E21-8F63-97B904A79625}" destId="{74A35B68-528D-4BD4-8CD6-344CB916AD5F}" srcOrd="0" destOrd="0" parTransId="{34D8C700-A66E-4604-B462-DC73DEDB43C0}" sibTransId="{5F8DA2F5-5224-4DCA-A48B-312E1F79C533}"/>
    <dgm:cxn modelId="{D519D657-1D27-4DE3-A12E-62DE5876CF99}" srcId="{D4B4920F-A8AD-4E8F-BC27-727C56F0C6CB}" destId="{2E8FBA22-91A6-4B93-9F50-8C90E5053AB4}" srcOrd="3" destOrd="0" parTransId="{6B5C6D7C-F852-48E6-A360-E03CFF646FB6}" sibTransId="{074E4CBA-2931-4A3B-AC1C-10E0D67D4E32}"/>
    <dgm:cxn modelId="{C5FE2383-C008-4918-80E7-CB1EC8A6DCB5}" type="presOf" srcId="{898154F5-BC76-435B-AED4-F3237026960A}" destId="{47DC59D5-FFDD-46B8-A5FE-AF8BEF7FCA12}" srcOrd="0" destOrd="0" presId="urn:microsoft.com/office/officeart/2005/8/layout/lProcess1"/>
    <dgm:cxn modelId="{72651087-9F7F-4104-AB9D-C404B4D67CEA}" type="presOf" srcId="{948E290F-A6AA-43A7-A5DC-A344704C3C32}" destId="{B0D50D0B-2C3E-4CFC-A3A4-8435E9C8E534}" srcOrd="0" destOrd="0" presId="urn:microsoft.com/office/officeart/2005/8/layout/lProcess1"/>
    <dgm:cxn modelId="{6557528D-DE1F-48F7-9D30-535A128DDB29}" type="presOf" srcId="{74A35B68-528D-4BD4-8CD6-344CB916AD5F}" destId="{7478BBE4-762B-414B-96C3-89D7C5225F35}" srcOrd="0" destOrd="0" presId="urn:microsoft.com/office/officeart/2005/8/layout/lProcess1"/>
    <dgm:cxn modelId="{8854969B-1336-4219-9DD6-0FDD3CFE2221}" type="presOf" srcId="{44F0E88D-C13C-4DF0-B35A-D183476E0B6E}" destId="{3CD7DA74-D5C8-4A59-98A6-CC0B6378375E}" srcOrd="0" destOrd="0" presId="urn:microsoft.com/office/officeart/2005/8/layout/lProcess1"/>
    <dgm:cxn modelId="{EB74B1A1-D752-4038-B116-BA01EB1D4C36}" srcId="{F8E0F0AE-144C-4292-B8E9-4DC5CB7E05D4}" destId="{18B1CC6A-7A95-4D4E-B1E6-114165552543}" srcOrd="2" destOrd="0" parTransId="{B0AA8369-DFE4-4530-A4F2-897AB4CE3073}" sibTransId="{28F77F82-D7DA-45B8-9FE2-4D513DFF833B}"/>
    <dgm:cxn modelId="{2183EFA6-4942-4900-864E-43F2E8DEDAB1}" srcId="{948E290F-A6AA-43A7-A5DC-A344704C3C32}" destId="{44F0E88D-C13C-4DF0-B35A-D183476E0B6E}" srcOrd="0" destOrd="0" parTransId="{898154F5-BC76-435B-AED4-F3237026960A}" sibTransId="{4FB622AE-E005-46E6-A405-4D0F8E409310}"/>
    <dgm:cxn modelId="{9634C7AC-F511-4F58-AFD6-87BD8F5E76DC}" type="presOf" srcId="{FDC16E8F-5546-4E21-8F63-97B904A79625}" destId="{62DEDEF4-F57D-4C82-82EE-49DF43F04D4C}" srcOrd="0" destOrd="0" presId="urn:microsoft.com/office/officeart/2005/8/layout/lProcess1"/>
    <dgm:cxn modelId="{898FD9B6-8376-4C89-BB03-A602CECCDCA0}" type="presOf" srcId="{47159D8A-2DC0-455E-9CF1-27723B2F978F}" destId="{4C8E49A8-64DF-444C-A6AB-417E2A97B4F6}" srcOrd="0" destOrd="0" presId="urn:microsoft.com/office/officeart/2005/8/layout/lProcess1"/>
    <dgm:cxn modelId="{375120BE-3FF4-4C82-AEDE-E966FB6DF9F1}" type="presOf" srcId="{AE935B16-D6D0-4940-88BC-7003464244F5}" destId="{0CCBA97F-0CB3-403E-82EB-C0241C7FDCDB}" srcOrd="0" destOrd="0" presId="urn:microsoft.com/office/officeart/2005/8/layout/lProcess1"/>
    <dgm:cxn modelId="{F1E6FCC6-135E-4499-A399-6997919F22A2}" srcId="{F8E0F0AE-144C-4292-B8E9-4DC5CB7E05D4}" destId="{B7C9376E-31B4-4475-B74C-5AD6F8208B78}" srcOrd="1" destOrd="0" parTransId="{982AAE22-9AF2-4DD8-A0DA-6C22E50EE693}" sibTransId="{47159D8A-2DC0-455E-9CF1-27723B2F978F}"/>
    <dgm:cxn modelId="{79520BD2-979A-4155-8B83-33C226348DF1}" srcId="{2E8FBA22-91A6-4B93-9F50-8C90E5053AB4}" destId="{EC5FEA7C-363E-4C13-94F1-77C534A67811}" srcOrd="1" destOrd="0" parTransId="{EA5D463C-7F09-4D7B-AC53-4F8066D143A8}" sibTransId="{55AAD0CB-0CBB-432B-BAF3-8B5AFB9B3AAB}"/>
    <dgm:cxn modelId="{E2D5C3D6-BED1-4AF1-9EF8-CE770A515398}" srcId="{D4B4920F-A8AD-4E8F-BC27-727C56F0C6CB}" destId="{F8E0F0AE-144C-4292-B8E9-4DC5CB7E05D4}" srcOrd="2" destOrd="0" parTransId="{4679F55C-7C94-48C3-AA98-7754AAEC9601}" sibTransId="{0B73363B-A82B-4A21-9B3D-BFC4DC779DDD}"/>
    <dgm:cxn modelId="{1906C2E7-012D-420F-BECA-1D820D4ED224}" type="presOf" srcId="{EC5FEA7C-363E-4C13-94F1-77C534A67811}" destId="{8EF68524-F144-44E1-A52E-E01F344B9531}" srcOrd="0" destOrd="0" presId="urn:microsoft.com/office/officeart/2005/8/layout/lProcess1"/>
    <dgm:cxn modelId="{08613A35-BB24-498A-B898-F80BB61286AF}" type="presParOf" srcId="{536D29DC-EA39-4DF8-8EE5-1527CD1695D3}" destId="{AA6DC887-D82F-4CF6-9119-4BD5E5FF38E7}" srcOrd="0" destOrd="0" presId="urn:microsoft.com/office/officeart/2005/8/layout/lProcess1"/>
    <dgm:cxn modelId="{94D32105-F4B3-4480-A213-2EF16A7C556F}" type="presParOf" srcId="{AA6DC887-D82F-4CF6-9119-4BD5E5FF38E7}" destId="{62DEDEF4-F57D-4C82-82EE-49DF43F04D4C}" srcOrd="0" destOrd="0" presId="urn:microsoft.com/office/officeart/2005/8/layout/lProcess1"/>
    <dgm:cxn modelId="{44F9DB08-B9AD-4A59-B4BD-41E8C353116C}" type="presParOf" srcId="{AA6DC887-D82F-4CF6-9119-4BD5E5FF38E7}" destId="{660DC8F6-62F2-4D93-8383-E3DA3AEE51E7}" srcOrd="1" destOrd="0" presId="urn:microsoft.com/office/officeart/2005/8/layout/lProcess1"/>
    <dgm:cxn modelId="{90E49CEC-6D0B-4E3B-875F-501E92A855DC}" type="presParOf" srcId="{AA6DC887-D82F-4CF6-9119-4BD5E5FF38E7}" destId="{7478BBE4-762B-414B-96C3-89D7C5225F35}" srcOrd="2" destOrd="0" presId="urn:microsoft.com/office/officeart/2005/8/layout/lProcess1"/>
    <dgm:cxn modelId="{E23FE22A-D9F8-46B1-A03C-2AF51698D78E}" type="presParOf" srcId="{536D29DC-EA39-4DF8-8EE5-1527CD1695D3}" destId="{B984D197-597C-4A10-8C8E-7F40727D2BBF}" srcOrd="1" destOrd="0" presId="urn:microsoft.com/office/officeart/2005/8/layout/lProcess1"/>
    <dgm:cxn modelId="{266EE4FF-E1AC-4512-A642-F484AF4A6123}" type="presParOf" srcId="{536D29DC-EA39-4DF8-8EE5-1527CD1695D3}" destId="{EB2E9BCE-D916-4538-BF6D-D65A5473DCCE}" srcOrd="2" destOrd="0" presId="urn:microsoft.com/office/officeart/2005/8/layout/lProcess1"/>
    <dgm:cxn modelId="{C797B416-EA23-4F41-BCBA-A8F83F57E4EE}" type="presParOf" srcId="{EB2E9BCE-D916-4538-BF6D-D65A5473DCCE}" destId="{B0D50D0B-2C3E-4CFC-A3A4-8435E9C8E534}" srcOrd="0" destOrd="0" presId="urn:microsoft.com/office/officeart/2005/8/layout/lProcess1"/>
    <dgm:cxn modelId="{9A11674C-440F-4BBA-9D12-CCA588EB1DD2}" type="presParOf" srcId="{EB2E9BCE-D916-4538-BF6D-D65A5473DCCE}" destId="{47DC59D5-FFDD-46B8-A5FE-AF8BEF7FCA12}" srcOrd="1" destOrd="0" presId="urn:microsoft.com/office/officeart/2005/8/layout/lProcess1"/>
    <dgm:cxn modelId="{E35232C0-0C82-437A-B5B0-A270A973A8B0}" type="presParOf" srcId="{EB2E9BCE-D916-4538-BF6D-D65A5473DCCE}" destId="{3CD7DA74-D5C8-4A59-98A6-CC0B6378375E}" srcOrd="2" destOrd="0" presId="urn:microsoft.com/office/officeart/2005/8/layout/lProcess1"/>
    <dgm:cxn modelId="{AF7B9774-F357-437D-90F1-DC3FC4889AA0}" type="presParOf" srcId="{536D29DC-EA39-4DF8-8EE5-1527CD1695D3}" destId="{41158E8D-43C3-4FEA-AC1E-433E05FFB756}" srcOrd="3" destOrd="0" presId="urn:microsoft.com/office/officeart/2005/8/layout/lProcess1"/>
    <dgm:cxn modelId="{C9AC6EF8-C7D1-465D-8AFE-AA0FAB7678C0}" type="presParOf" srcId="{536D29DC-EA39-4DF8-8EE5-1527CD1695D3}" destId="{3DEA3C74-7BE9-4CA3-BB11-E3774516B33D}" srcOrd="4" destOrd="0" presId="urn:microsoft.com/office/officeart/2005/8/layout/lProcess1"/>
    <dgm:cxn modelId="{9F511003-5596-4495-922B-28D7BF37BFD3}" type="presParOf" srcId="{3DEA3C74-7BE9-4CA3-BB11-E3774516B33D}" destId="{1A60DF29-098E-4ADA-BE43-3DAB564ED37B}" srcOrd="0" destOrd="0" presId="urn:microsoft.com/office/officeart/2005/8/layout/lProcess1"/>
    <dgm:cxn modelId="{EE2F3867-218F-410B-9DD2-11E05C30180E}" type="presParOf" srcId="{3DEA3C74-7BE9-4CA3-BB11-E3774516B33D}" destId="{B31A6283-E206-4068-A505-28490CD7BD39}" srcOrd="1" destOrd="0" presId="urn:microsoft.com/office/officeart/2005/8/layout/lProcess1"/>
    <dgm:cxn modelId="{AED5544E-EA13-4814-B9DE-816B21595F90}" type="presParOf" srcId="{3DEA3C74-7BE9-4CA3-BB11-E3774516B33D}" destId="{41E7665E-794A-4DAF-92D4-CD876F91FF03}" srcOrd="2" destOrd="0" presId="urn:microsoft.com/office/officeart/2005/8/layout/lProcess1"/>
    <dgm:cxn modelId="{4C18FE94-44A9-4AC6-873A-2A049C622D0B}" type="presParOf" srcId="{3DEA3C74-7BE9-4CA3-BB11-E3774516B33D}" destId="{BE9539B2-E702-4E2E-B900-50B5B178084B}" srcOrd="3" destOrd="0" presId="urn:microsoft.com/office/officeart/2005/8/layout/lProcess1"/>
    <dgm:cxn modelId="{76EF2953-8C74-4995-900F-AD279A97B380}" type="presParOf" srcId="{3DEA3C74-7BE9-4CA3-BB11-E3774516B33D}" destId="{51246DEB-DE4E-4309-A73C-FD8CE061DD15}" srcOrd="4" destOrd="0" presId="urn:microsoft.com/office/officeart/2005/8/layout/lProcess1"/>
    <dgm:cxn modelId="{04976116-5A9E-4CB6-B3B2-59EAF23E46EA}" type="presParOf" srcId="{3DEA3C74-7BE9-4CA3-BB11-E3774516B33D}" destId="{4C8E49A8-64DF-444C-A6AB-417E2A97B4F6}" srcOrd="5" destOrd="0" presId="urn:microsoft.com/office/officeart/2005/8/layout/lProcess1"/>
    <dgm:cxn modelId="{2FFB3E02-66C7-4316-B4D9-0A4230E9A0DF}" type="presParOf" srcId="{3DEA3C74-7BE9-4CA3-BB11-E3774516B33D}" destId="{5DEF9282-2980-4205-91A5-026B4D6E8007}" srcOrd="6" destOrd="0" presId="urn:microsoft.com/office/officeart/2005/8/layout/lProcess1"/>
    <dgm:cxn modelId="{E6C5E07F-7975-4E29-94CA-96F888ED653B}" type="presParOf" srcId="{536D29DC-EA39-4DF8-8EE5-1527CD1695D3}" destId="{AE62D84A-8DF0-4C8C-8F43-DD9724B29B2E}" srcOrd="5" destOrd="0" presId="urn:microsoft.com/office/officeart/2005/8/layout/lProcess1"/>
    <dgm:cxn modelId="{687AE3FE-9500-4A12-BD51-20BD13197F37}" type="presParOf" srcId="{536D29DC-EA39-4DF8-8EE5-1527CD1695D3}" destId="{A6DF39CD-46C2-464A-8CBB-19CA47EC8A6E}" srcOrd="6" destOrd="0" presId="urn:microsoft.com/office/officeart/2005/8/layout/lProcess1"/>
    <dgm:cxn modelId="{3A3610CE-584B-4BF1-8566-EED57D21C909}" type="presParOf" srcId="{A6DF39CD-46C2-464A-8CBB-19CA47EC8A6E}" destId="{594FE0A9-39FB-4D7F-A153-62F0062C5780}" srcOrd="0" destOrd="0" presId="urn:microsoft.com/office/officeart/2005/8/layout/lProcess1"/>
    <dgm:cxn modelId="{A5A94E14-F17B-457E-B74C-F4988F352C27}" type="presParOf" srcId="{A6DF39CD-46C2-464A-8CBB-19CA47EC8A6E}" destId="{A4E83C64-C870-4EEA-8CA7-DF18B0400F94}" srcOrd="1" destOrd="0" presId="urn:microsoft.com/office/officeart/2005/8/layout/lProcess1"/>
    <dgm:cxn modelId="{31CB2066-2445-427E-BC4C-5676456E41C5}" type="presParOf" srcId="{A6DF39CD-46C2-464A-8CBB-19CA47EC8A6E}" destId="{0CCBA97F-0CB3-403E-82EB-C0241C7FDCDB}" srcOrd="2" destOrd="0" presId="urn:microsoft.com/office/officeart/2005/8/layout/lProcess1"/>
    <dgm:cxn modelId="{50C40E4A-4E60-49D9-8C08-4893451119CA}" type="presParOf" srcId="{A6DF39CD-46C2-464A-8CBB-19CA47EC8A6E}" destId="{E95CA2E7-7535-4C29-9E62-9F132A291863}" srcOrd="3" destOrd="0" presId="urn:microsoft.com/office/officeart/2005/8/layout/lProcess1"/>
    <dgm:cxn modelId="{118E884A-D14C-4374-A6B2-E9577C873395}" type="presParOf" srcId="{A6DF39CD-46C2-464A-8CBB-19CA47EC8A6E}" destId="{8EF68524-F144-44E1-A52E-E01F344B9531}" srcOrd="4" destOrd="0" presId="urn:microsoft.com/office/officeart/2005/8/layout/l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4B4920F-A8AD-4E8F-BC27-727C56F0C6CB}" type="doc">
      <dgm:prSet loTypeId="urn:microsoft.com/office/officeart/2005/8/layout/lProcess1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FDC16E8F-5546-4E21-8F63-97B904A79625}">
      <dgm:prSet custT="1"/>
      <dgm:spPr/>
      <dgm:t>
        <a:bodyPr/>
        <a:lstStyle/>
        <a:p>
          <a:r>
            <a:rPr lang="en-US" sz="2400" dirty="0">
              <a:solidFill>
                <a:schemeClr val="tx1"/>
              </a:solidFill>
            </a:rPr>
            <a:t>How to predict values?</a:t>
          </a:r>
        </a:p>
      </dgm:t>
    </dgm:pt>
    <dgm:pt modelId="{4EA2B3D0-205B-47BC-A7E0-D73F85EFBA56}" type="parTrans" cxnId="{EEA40C3D-43FB-4161-B8A9-12DBF6B104B4}">
      <dgm:prSet/>
      <dgm:spPr/>
      <dgm:t>
        <a:bodyPr/>
        <a:lstStyle/>
        <a:p>
          <a:endParaRPr lang="en-US"/>
        </a:p>
      </dgm:t>
    </dgm:pt>
    <dgm:pt modelId="{3976FE15-20C6-43A3-A232-419BD03E2E89}" type="sibTrans" cxnId="{EEA40C3D-43FB-4161-B8A9-12DBF6B104B4}">
      <dgm:prSet/>
      <dgm:spPr/>
      <dgm:t>
        <a:bodyPr/>
        <a:lstStyle/>
        <a:p>
          <a:endParaRPr lang="en-US"/>
        </a:p>
      </dgm:t>
    </dgm:pt>
    <dgm:pt modelId="{74A35B68-528D-4BD4-8CD6-344CB916AD5F}">
      <dgm:prSet custT="1"/>
      <dgm:spPr>
        <a:blipFill>
          <a:blip xmlns:r="http://schemas.openxmlformats.org/officeDocument/2006/relationships" r:embed="rId1"/>
          <a:stretch>
            <a:fillRect l="-1720" t="-658" r="-2948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34D8C700-A66E-4604-B462-DC73DEDB43C0}" type="parTrans" cxnId="{140DC357-1E2F-472C-8DAF-E91550105B21}">
      <dgm:prSet/>
      <dgm:spPr/>
      <dgm:t>
        <a:bodyPr/>
        <a:lstStyle/>
        <a:p>
          <a:endParaRPr lang="en-US" sz="2800"/>
        </a:p>
      </dgm:t>
    </dgm:pt>
    <dgm:pt modelId="{5F8DA2F5-5224-4DCA-A48B-312E1F79C533}" type="sibTrans" cxnId="{140DC357-1E2F-472C-8DAF-E91550105B21}">
      <dgm:prSet/>
      <dgm:spPr/>
      <dgm:t>
        <a:bodyPr/>
        <a:lstStyle/>
        <a:p>
          <a:endParaRPr lang="en-US"/>
        </a:p>
      </dgm:t>
    </dgm:pt>
    <dgm:pt modelId="{948E290F-A6AA-43A7-A5DC-A344704C3C32}">
      <dgm:prSet custT="1"/>
      <dgm:spPr/>
      <dgm:t>
        <a:bodyPr/>
        <a:lstStyle/>
        <a:p>
          <a:r>
            <a:rPr lang="en-US" sz="2400" dirty="0">
              <a:solidFill>
                <a:schemeClr val="tx1"/>
              </a:solidFill>
            </a:rPr>
            <a:t>What is a prediction here?</a:t>
          </a:r>
        </a:p>
      </dgm:t>
    </dgm:pt>
    <dgm:pt modelId="{63C0EFC6-F60D-432D-8289-7767C63DA90C}" type="parTrans" cxnId="{D8588143-3FF2-450D-8891-94652639864B}">
      <dgm:prSet/>
      <dgm:spPr/>
      <dgm:t>
        <a:bodyPr/>
        <a:lstStyle/>
        <a:p>
          <a:endParaRPr lang="en-US"/>
        </a:p>
      </dgm:t>
    </dgm:pt>
    <dgm:pt modelId="{7DA16549-B4D7-46CF-8014-FB503CCEB9AC}" type="sibTrans" cxnId="{D8588143-3FF2-450D-8891-94652639864B}">
      <dgm:prSet/>
      <dgm:spPr/>
      <dgm:t>
        <a:bodyPr/>
        <a:lstStyle/>
        <a:p>
          <a:endParaRPr lang="en-US"/>
        </a:p>
      </dgm:t>
    </dgm:pt>
    <dgm:pt modelId="{44F0E88D-C13C-4DF0-B35A-D183476E0B6E}">
      <dgm:prSet custT="1"/>
      <dgm:spPr>
        <a:blipFill>
          <a:blip xmlns:r="http://schemas.openxmlformats.org/officeDocument/2006/relationships" r:embed="rId2"/>
          <a:stretch>
            <a:fillRect t="-658" b="-5921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898154F5-BC76-435B-AED4-F3237026960A}" type="parTrans" cxnId="{2183EFA6-4942-4900-864E-43F2E8DEDAB1}">
      <dgm:prSet/>
      <dgm:spPr/>
      <dgm:t>
        <a:bodyPr/>
        <a:lstStyle/>
        <a:p>
          <a:endParaRPr lang="en-US" sz="2800"/>
        </a:p>
      </dgm:t>
    </dgm:pt>
    <dgm:pt modelId="{4FB622AE-E005-46E6-A405-4D0F8E409310}" type="sibTrans" cxnId="{2183EFA6-4942-4900-864E-43F2E8DEDAB1}">
      <dgm:prSet/>
      <dgm:spPr/>
      <dgm:t>
        <a:bodyPr/>
        <a:lstStyle/>
        <a:p>
          <a:endParaRPr lang="en-US"/>
        </a:p>
      </dgm:t>
    </dgm:pt>
    <dgm:pt modelId="{F8E0F0AE-144C-4292-B8E9-4DC5CB7E05D4}">
      <dgm:prSet custT="1"/>
      <dgm:spPr>
        <a:blipFill>
          <a:blip xmlns:r="http://schemas.openxmlformats.org/officeDocument/2006/relationships" r:embed="rId3"/>
          <a:stretch>
            <a:fillRect l="-2948" r="-6143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4679F55C-7C94-48C3-AA98-7754AAEC9601}" type="parTrans" cxnId="{E2D5C3D6-BED1-4AF1-9EF8-CE770A515398}">
      <dgm:prSet/>
      <dgm:spPr/>
      <dgm:t>
        <a:bodyPr/>
        <a:lstStyle/>
        <a:p>
          <a:endParaRPr lang="en-US"/>
        </a:p>
      </dgm:t>
    </dgm:pt>
    <dgm:pt modelId="{0B73363B-A82B-4A21-9B3D-BFC4DC779DDD}" type="sibTrans" cxnId="{E2D5C3D6-BED1-4AF1-9EF8-CE770A515398}">
      <dgm:prSet/>
      <dgm:spPr/>
      <dgm:t>
        <a:bodyPr/>
        <a:lstStyle/>
        <a:p>
          <a:endParaRPr lang="en-US"/>
        </a:p>
      </dgm:t>
    </dgm:pt>
    <dgm:pt modelId="{7DB16ED1-FD10-4380-BFAF-46EE241FE947}">
      <dgm:prSet custT="1"/>
      <dgm:spPr>
        <a:blipFill>
          <a:blip xmlns:r="http://schemas.openxmlformats.org/officeDocument/2006/relationships" r:embed="rId4"/>
          <a:stretch>
            <a:fillRect l="-4423" t="-658" r="-7617" b="-5921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CCF2DDE7-A82F-4395-852C-E34BC4D12299}" type="parTrans" cxnId="{2BE20A41-C2DC-436F-8CF8-D4F80B22A3A7}">
      <dgm:prSet/>
      <dgm:spPr/>
      <dgm:t>
        <a:bodyPr/>
        <a:lstStyle/>
        <a:p>
          <a:endParaRPr lang="en-US" sz="2800"/>
        </a:p>
      </dgm:t>
    </dgm:pt>
    <dgm:pt modelId="{5F8BA60C-95F5-4221-B6D6-C675C2743924}" type="sibTrans" cxnId="{2BE20A41-C2DC-436F-8CF8-D4F80B22A3A7}">
      <dgm:prSet/>
      <dgm:spPr/>
      <dgm:t>
        <a:bodyPr/>
        <a:lstStyle/>
        <a:p>
          <a:endParaRPr lang="en-US" sz="2800"/>
        </a:p>
      </dgm:t>
    </dgm:pt>
    <dgm:pt modelId="{B7C9376E-31B4-4475-B74C-5AD6F8208B78}">
      <dgm:prSet custT="1"/>
      <dgm:spPr>
        <a:blipFill>
          <a:blip xmlns:r="http://schemas.openxmlformats.org/officeDocument/2006/relationships" r:embed="rId5"/>
          <a:stretch>
            <a:fillRect t="-4255" r="-980" b="-9929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982AAE22-9AF2-4DD8-A0DA-6C22E50EE693}" type="parTrans" cxnId="{F1E6FCC6-135E-4499-A399-6997919F22A2}">
      <dgm:prSet/>
      <dgm:spPr/>
      <dgm:t>
        <a:bodyPr/>
        <a:lstStyle/>
        <a:p>
          <a:endParaRPr lang="en-US"/>
        </a:p>
      </dgm:t>
    </dgm:pt>
    <dgm:pt modelId="{47159D8A-2DC0-455E-9CF1-27723B2F978F}" type="sibTrans" cxnId="{F1E6FCC6-135E-4499-A399-6997919F22A2}">
      <dgm:prSet/>
      <dgm:spPr/>
      <dgm:t>
        <a:bodyPr/>
        <a:lstStyle/>
        <a:p>
          <a:endParaRPr lang="en-US"/>
        </a:p>
      </dgm:t>
    </dgm:pt>
    <dgm:pt modelId="{2E8FBA22-91A6-4B93-9F50-8C90E5053AB4}">
      <dgm:prSet custT="1"/>
      <dgm:spPr>
        <a:blipFill>
          <a:blip xmlns:r="http://schemas.openxmlformats.org/officeDocument/2006/relationships" r:embed="rId6"/>
          <a:stretch>
            <a:fillRect l="-2948" r="-6143" b="-595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6B5C6D7C-F852-48E6-A360-E03CFF646FB6}" type="parTrans" cxnId="{D519D657-1D27-4DE3-A12E-62DE5876CF99}">
      <dgm:prSet/>
      <dgm:spPr/>
      <dgm:t>
        <a:bodyPr/>
        <a:lstStyle/>
        <a:p>
          <a:endParaRPr lang="en-US"/>
        </a:p>
      </dgm:t>
    </dgm:pt>
    <dgm:pt modelId="{074E4CBA-2931-4A3B-AC1C-10E0D67D4E32}" type="sibTrans" cxnId="{D519D657-1D27-4DE3-A12E-62DE5876CF99}">
      <dgm:prSet/>
      <dgm:spPr/>
      <dgm:t>
        <a:bodyPr/>
        <a:lstStyle/>
        <a:p>
          <a:endParaRPr lang="en-US"/>
        </a:p>
      </dgm:t>
    </dgm:pt>
    <dgm:pt modelId="{AE935B16-D6D0-4940-88BC-7003464244F5}">
      <dgm:prSet custT="1"/>
      <dgm:spPr>
        <a:blipFill>
          <a:blip xmlns:r="http://schemas.openxmlformats.org/officeDocument/2006/relationships" r:embed="rId7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7611A8CE-4471-4FFD-96ED-D11DEE6B2BDC}" type="parTrans" cxnId="{8F5DD802-0E63-4C10-B26C-A0E14845FF25}">
      <dgm:prSet/>
      <dgm:spPr/>
      <dgm:t>
        <a:bodyPr/>
        <a:lstStyle/>
        <a:p>
          <a:endParaRPr lang="en-US"/>
        </a:p>
      </dgm:t>
    </dgm:pt>
    <dgm:pt modelId="{C8D4E1F8-6932-43D0-B828-1ABEDA024779}" type="sibTrans" cxnId="{8F5DD802-0E63-4C10-B26C-A0E14845FF25}">
      <dgm:prSet/>
      <dgm:spPr/>
      <dgm:t>
        <a:bodyPr/>
        <a:lstStyle/>
        <a:p>
          <a:endParaRPr lang="en-US" sz="2800"/>
        </a:p>
      </dgm:t>
    </dgm:pt>
    <dgm:pt modelId="{EC5FEA7C-363E-4C13-94F1-77C534A67811}">
      <dgm:prSet custT="1"/>
      <dgm:spPr>
        <a:blipFill>
          <a:blip xmlns:r="http://schemas.openxmlformats.org/officeDocument/2006/relationships" r:embed="rId8"/>
          <a:stretch>
            <a:fillRect b="-1453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EA5D463C-7F09-4D7B-AC53-4F8066D143A8}" type="parTrans" cxnId="{79520BD2-979A-4155-8B83-33C226348DF1}">
      <dgm:prSet/>
      <dgm:spPr/>
      <dgm:t>
        <a:bodyPr/>
        <a:lstStyle/>
        <a:p>
          <a:endParaRPr lang="en-US"/>
        </a:p>
      </dgm:t>
    </dgm:pt>
    <dgm:pt modelId="{55AAD0CB-0CBB-432B-BAF3-8B5AFB9B3AAB}" type="sibTrans" cxnId="{79520BD2-979A-4155-8B83-33C226348DF1}">
      <dgm:prSet/>
      <dgm:spPr/>
      <dgm:t>
        <a:bodyPr/>
        <a:lstStyle/>
        <a:p>
          <a:endParaRPr lang="en-US"/>
        </a:p>
      </dgm:t>
    </dgm:pt>
    <dgm:pt modelId="{18B1CC6A-7A95-4D4E-B1E6-114165552543}">
      <dgm:prSet custT="1"/>
      <dgm:spPr>
        <a:blipFill>
          <a:blip xmlns:r="http://schemas.openxmlformats.org/officeDocument/2006/relationships" r:embed="rId9"/>
          <a:stretch>
            <a:fillRect l="-2445" t="-7930" r="-4890" b="-11894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B0AA8369-DFE4-4530-A4F2-897AB4CE3073}" type="parTrans" cxnId="{EB74B1A1-D752-4038-B116-BA01EB1D4C36}">
      <dgm:prSet/>
      <dgm:spPr/>
      <dgm:t>
        <a:bodyPr/>
        <a:lstStyle/>
        <a:p>
          <a:endParaRPr lang="en-US"/>
        </a:p>
      </dgm:t>
    </dgm:pt>
    <dgm:pt modelId="{28F77F82-D7DA-45B8-9FE2-4D513DFF833B}" type="sibTrans" cxnId="{EB74B1A1-D752-4038-B116-BA01EB1D4C36}">
      <dgm:prSet/>
      <dgm:spPr/>
      <dgm:t>
        <a:bodyPr/>
        <a:lstStyle/>
        <a:p>
          <a:endParaRPr lang="en-US"/>
        </a:p>
      </dgm:t>
    </dgm:pt>
    <dgm:pt modelId="{536D29DC-EA39-4DF8-8EE5-1527CD1695D3}" type="pres">
      <dgm:prSet presAssocID="{D4B4920F-A8AD-4E8F-BC27-727C56F0C6CB}" presName="Name0" presStyleCnt="0">
        <dgm:presLayoutVars>
          <dgm:dir/>
          <dgm:animLvl val="lvl"/>
          <dgm:resizeHandles val="exact"/>
        </dgm:presLayoutVars>
      </dgm:prSet>
      <dgm:spPr/>
    </dgm:pt>
    <dgm:pt modelId="{AA6DC887-D82F-4CF6-9119-4BD5E5FF38E7}" type="pres">
      <dgm:prSet presAssocID="{FDC16E8F-5546-4E21-8F63-97B904A79625}" presName="vertFlow" presStyleCnt="0"/>
      <dgm:spPr/>
    </dgm:pt>
    <dgm:pt modelId="{62DEDEF4-F57D-4C82-82EE-49DF43F04D4C}" type="pres">
      <dgm:prSet presAssocID="{FDC16E8F-5546-4E21-8F63-97B904A79625}" presName="header" presStyleLbl="node1" presStyleIdx="0" presStyleCnt="4" custScaleX="169569" custScaleY="277610" custLinFactY="-60447" custLinFactNeighborX="-26" custLinFactNeighborY="-100000"/>
      <dgm:spPr/>
    </dgm:pt>
    <dgm:pt modelId="{660DC8F6-62F2-4D93-8383-E3DA3AEE51E7}" type="pres">
      <dgm:prSet presAssocID="{34D8C700-A66E-4604-B462-DC73DEDB43C0}" presName="parTrans" presStyleLbl="sibTrans2D1" presStyleIdx="0" presStyleCnt="7"/>
      <dgm:spPr/>
    </dgm:pt>
    <dgm:pt modelId="{7478BBE4-762B-414B-96C3-89D7C5225F35}" type="pres">
      <dgm:prSet presAssocID="{74A35B68-528D-4BD4-8CD6-344CB916AD5F}" presName="child" presStyleLbl="alignAccFollowNode1" presStyleIdx="0" presStyleCnt="7" custScaleX="169569" custScaleY="251570" custLinFactNeighborX="-420" custLinFactNeighborY="-45825">
        <dgm:presLayoutVars>
          <dgm:chMax val="0"/>
          <dgm:bulletEnabled val="1"/>
        </dgm:presLayoutVars>
      </dgm:prSet>
      <dgm:spPr/>
    </dgm:pt>
    <dgm:pt modelId="{B984D197-597C-4A10-8C8E-7F40727D2BBF}" type="pres">
      <dgm:prSet presAssocID="{FDC16E8F-5546-4E21-8F63-97B904A79625}" presName="hSp" presStyleCnt="0"/>
      <dgm:spPr/>
    </dgm:pt>
    <dgm:pt modelId="{EB2E9BCE-D916-4538-BF6D-D65A5473DCCE}" type="pres">
      <dgm:prSet presAssocID="{948E290F-A6AA-43A7-A5DC-A344704C3C32}" presName="vertFlow" presStyleCnt="0"/>
      <dgm:spPr/>
    </dgm:pt>
    <dgm:pt modelId="{B0D50D0B-2C3E-4CFC-A3A4-8435E9C8E534}" type="pres">
      <dgm:prSet presAssocID="{948E290F-A6AA-43A7-A5DC-A344704C3C32}" presName="header" presStyleLbl="node1" presStyleIdx="1" presStyleCnt="4" custScaleX="169569" custScaleY="277610" custLinFactY="-60447" custLinFactNeighborX="-26" custLinFactNeighborY="-100000"/>
      <dgm:spPr/>
    </dgm:pt>
    <dgm:pt modelId="{47DC59D5-FFDD-46B8-A5FE-AF8BEF7FCA12}" type="pres">
      <dgm:prSet presAssocID="{898154F5-BC76-435B-AED4-F3237026960A}" presName="parTrans" presStyleLbl="sibTrans2D1" presStyleIdx="1" presStyleCnt="7"/>
      <dgm:spPr/>
    </dgm:pt>
    <dgm:pt modelId="{3CD7DA74-D5C8-4A59-98A6-CC0B6378375E}" type="pres">
      <dgm:prSet presAssocID="{44F0E88D-C13C-4DF0-B35A-D183476E0B6E}" presName="child" presStyleLbl="alignAccFollowNode1" presStyleIdx="1" presStyleCnt="7" custScaleX="169569" custScaleY="251570" custLinFactNeighborX="-420" custLinFactNeighborY="-45825">
        <dgm:presLayoutVars>
          <dgm:chMax val="0"/>
          <dgm:bulletEnabled val="1"/>
        </dgm:presLayoutVars>
      </dgm:prSet>
      <dgm:spPr/>
    </dgm:pt>
    <dgm:pt modelId="{41158E8D-43C3-4FEA-AC1E-433E05FFB756}" type="pres">
      <dgm:prSet presAssocID="{948E290F-A6AA-43A7-A5DC-A344704C3C32}" presName="hSp" presStyleCnt="0"/>
      <dgm:spPr/>
    </dgm:pt>
    <dgm:pt modelId="{3DEA3C74-7BE9-4CA3-BB11-E3774516B33D}" type="pres">
      <dgm:prSet presAssocID="{F8E0F0AE-144C-4292-B8E9-4DC5CB7E05D4}" presName="vertFlow" presStyleCnt="0"/>
      <dgm:spPr/>
    </dgm:pt>
    <dgm:pt modelId="{1A60DF29-098E-4ADA-BE43-3DAB564ED37B}" type="pres">
      <dgm:prSet presAssocID="{F8E0F0AE-144C-4292-B8E9-4DC5CB7E05D4}" presName="header" presStyleLbl="node1" presStyleIdx="2" presStyleCnt="4" custScaleX="169569" custScaleY="277610" custLinFactY="-60447" custLinFactNeighborX="-26" custLinFactNeighborY="-100000"/>
      <dgm:spPr/>
    </dgm:pt>
    <dgm:pt modelId="{B31A6283-E206-4068-A505-28490CD7BD39}" type="pres">
      <dgm:prSet presAssocID="{CCF2DDE7-A82F-4395-852C-E34BC4D12299}" presName="parTrans" presStyleLbl="sibTrans2D1" presStyleIdx="2" presStyleCnt="7"/>
      <dgm:spPr/>
    </dgm:pt>
    <dgm:pt modelId="{41E7665E-794A-4DAF-92D4-CD876F91FF03}" type="pres">
      <dgm:prSet presAssocID="{7DB16ED1-FD10-4380-BFAF-46EE241FE947}" presName="child" presStyleLbl="alignAccFollowNode1" presStyleIdx="2" presStyleCnt="7" custScaleX="169569" custScaleY="251570" custLinFactNeighborX="-420" custLinFactNeighborY="-45825">
        <dgm:presLayoutVars>
          <dgm:chMax val="0"/>
          <dgm:bulletEnabled val="1"/>
        </dgm:presLayoutVars>
      </dgm:prSet>
      <dgm:spPr/>
    </dgm:pt>
    <dgm:pt modelId="{BE9539B2-E702-4E2E-B900-50B5B178084B}" type="pres">
      <dgm:prSet presAssocID="{5F8BA60C-95F5-4221-B6D6-C675C2743924}" presName="sibTrans" presStyleLbl="sibTrans2D1" presStyleIdx="3" presStyleCnt="7"/>
      <dgm:spPr/>
    </dgm:pt>
    <dgm:pt modelId="{51246DEB-DE4E-4309-A73C-FD8CE061DD15}" type="pres">
      <dgm:prSet presAssocID="{B7C9376E-31B4-4475-B74C-5AD6F8208B78}" presName="child" presStyleLbl="alignAccFollowNode1" presStyleIdx="3" presStyleCnt="7" custScaleX="169569" custScaleY="232396" custLinFactNeighborX="596" custLinFactNeighborY="59987">
        <dgm:presLayoutVars>
          <dgm:chMax val="0"/>
          <dgm:bulletEnabled val="1"/>
        </dgm:presLayoutVars>
      </dgm:prSet>
      <dgm:spPr/>
    </dgm:pt>
    <dgm:pt modelId="{4C8E49A8-64DF-444C-A6AB-417E2A97B4F6}" type="pres">
      <dgm:prSet presAssocID="{47159D8A-2DC0-455E-9CF1-27723B2F978F}" presName="sibTrans" presStyleLbl="sibTrans2D1" presStyleIdx="4" presStyleCnt="7"/>
      <dgm:spPr/>
    </dgm:pt>
    <dgm:pt modelId="{5DEF9282-2980-4205-91A5-026B4D6E8007}" type="pres">
      <dgm:prSet presAssocID="{18B1CC6A-7A95-4D4E-B1E6-114165552543}" presName="child" presStyleLbl="alignAccFollowNode1" presStyleIdx="4" presStyleCnt="7" custScaleX="169935" custScaleY="377128" custLinFactY="51553" custLinFactNeighborY="100000">
        <dgm:presLayoutVars>
          <dgm:chMax val="0"/>
          <dgm:bulletEnabled val="1"/>
        </dgm:presLayoutVars>
      </dgm:prSet>
      <dgm:spPr/>
    </dgm:pt>
    <dgm:pt modelId="{AE62D84A-8DF0-4C8C-8F43-DD9724B29B2E}" type="pres">
      <dgm:prSet presAssocID="{F8E0F0AE-144C-4292-B8E9-4DC5CB7E05D4}" presName="hSp" presStyleCnt="0"/>
      <dgm:spPr/>
    </dgm:pt>
    <dgm:pt modelId="{A6DF39CD-46C2-464A-8CBB-19CA47EC8A6E}" type="pres">
      <dgm:prSet presAssocID="{2E8FBA22-91A6-4B93-9F50-8C90E5053AB4}" presName="vertFlow" presStyleCnt="0"/>
      <dgm:spPr/>
    </dgm:pt>
    <dgm:pt modelId="{594FE0A9-39FB-4D7F-A153-62F0062C5780}" type="pres">
      <dgm:prSet presAssocID="{2E8FBA22-91A6-4B93-9F50-8C90E5053AB4}" presName="header" presStyleLbl="node1" presStyleIdx="3" presStyleCnt="4" custScaleX="169569" custScaleY="277610" custLinFactY="-60447" custLinFactNeighborX="-26" custLinFactNeighborY="-100000"/>
      <dgm:spPr/>
    </dgm:pt>
    <dgm:pt modelId="{A4E83C64-C870-4EEA-8CA7-DF18B0400F94}" type="pres">
      <dgm:prSet presAssocID="{7611A8CE-4471-4FFD-96ED-D11DEE6B2BDC}" presName="parTrans" presStyleLbl="sibTrans2D1" presStyleIdx="5" presStyleCnt="7"/>
      <dgm:spPr/>
    </dgm:pt>
    <dgm:pt modelId="{0CCBA97F-0CB3-403E-82EB-C0241C7FDCDB}" type="pres">
      <dgm:prSet presAssocID="{AE935B16-D6D0-4940-88BC-7003464244F5}" presName="child" presStyleLbl="alignAccFollowNode1" presStyleIdx="5" presStyleCnt="7" custScaleX="169569" custScaleY="251938" custLinFactNeighborX="420" custLinFactNeighborY="-46259">
        <dgm:presLayoutVars>
          <dgm:chMax val="0"/>
          <dgm:bulletEnabled val="1"/>
        </dgm:presLayoutVars>
      </dgm:prSet>
      <dgm:spPr/>
    </dgm:pt>
    <dgm:pt modelId="{E95CA2E7-7535-4C29-9E62-9F132A291863}" type="pres">
      <dgm:prSet presAssocID="{C8D4E1F8-6932-43D0-B828-1ABEDA024779}" presName="sibTrans" presStyleLbl="sibTrans2D1" presStyleIdx="6" presStyleCnt="7"/>
      <dgm:spPr/>
    </dgm:pt>
    <dgm:pt modelId="{8EF68524-F144-44E1-A52E-E01F344B9531}" type="pres">
      <dgm:prSet presAssocID="{EC5FEA7C-363E-4C13-94F1-77C534A67811}" presName="child" presStyleLbl="alignAccFollowNode1" presStyleIdx="6" presStyleCnt="7" custScaleX="169569" custScaleY="687497" custLinFactY="60955" custLinFactNeighborX="420" custLinFactNeighborY="100000">
        <dgm:presLayoutVars>
          <dgm:chMax val="0"/>
          <dgm:bulletEnabled val="1"/>
        </dgm:presLayoutVars>
      </dgm:prSet>
      <dgm:spPr/>
    </dgm:pt>
  </dgm:ptLst>
  <dgm:cxnLst>
    <dgm:cxn modelId="{8F5DD802-0E63-4C10-B26C-A0E14845FF25}" srcId="{2E8FBA22-91A6-4B93-9F50-8C90E5053AB4}" destId="{AE935B16-D6D0-4940-88BC-7003464244F5}" srcOrd="0" destOrd="0" parTransId="{7611A8CE-4471-4FFD-96ED-D11DEE6B2BDC}" sibTransId="{C8D4E1F8-6932-43D0-B828-1ABEDA024779}"/>
    <dgm:cxn modelId="{8340CA09-9FA7-44C0-AF62-8DC0B99190E7}" type="presOf" srcId="{34D8C700-A66E-4604-B462-DC73DEDB43C0}" destId="{660DC8F6-62F2-4D93-8383-E3DA3AEE51E7}" srcOrd="0" destOrd="0" presId="urn:microsoft.com/office/officeart/2005/8/layout/lProcess1"/>
    <dgm:cxn modelId="{1C1E130A-797C-4377-B052-47EA1D556541}" type="presOf" srcId="{B7C9376E-31B4-4475-B74C-5AD6F8208B78}" destId="{51246DEB-DE4E-4309-A73C-FD8CE061DD15}" srcOrd="0" destOrd="0" presId="urn:microsoft.com/office/officeart/2005/8/layout/lProcess1"/>
    <dgm:cxn modelId="{B824C021-3E9B-43A1-9545-05BFFE10B507}" type="presOf" srcId="{5F8BA60C-95F5-4221-B6D6-C675C2743924}" destId="{BE9539B2-E702-4E2E-B900-50B5B178084B}" srcOrd="0" destOrd="0" presId="urn:microsoft.com/office/officeart/2005/8/layout/lProcess1"/>
    <dgm:cxn modelId="{EBCAB723-A30A-4C40-9F24-668513177AA5}" type="presOf" srcId="{7DB16ED1-FD10-4380-BFAF-46EE241FE947}" destId="{41E7665E-794A-4DAF-92D4-CD876F91FF03}" srcOrd="0" destOrd="0" presId="urn:microsoft.com/office/officeart/2005/8/layout/lProcess1"/>
    <dgm:cxn modelId="{90BF9127-A257-4D93-BA95-2A83EEB638B0}" type="presOf" srcId="{2E8FBA22-91A6-4B93-9F50-8C90E5053AB4}" destId="{594FE0A9-39FB-4D7F-A153-62F0062C5780}" srcOrd="0" destOrd="0" presId="urn:microsoft.com/office/officeart/2005/8/layout/lProcess1"/>
    <dgm:cxn modelId="{0F9CB62E-0405-44F6-AF85-B78189981780}" type="presOf" srcId="{7611A8CE-4471-4FFD-96ED-D11DEE6B2BDC}" destId="{A4E83C64-C870-4EEA-8CA7-DF18B0400F94}" srcOrd="0" destOrd="0" presId="urn:microsoft.com/office/officeart/2005/8/layout/lProcess1"/>
    <dgm:cxn modelId="{FEE2FA36-DCDC-4F80-8F00-7234CB4C7F2A}" type="presOf" srcId="{18B1CC6A-7A95-4D4E-B1E6-114165552543}" destId="{5DEF9282-2980-4205-91A5-026B4D6E8007}" srcOrd="0" destOrd="0" presId="urn:microsoft.com/office/officeart/2005/8/layout/lProcess1"/>
    <dgm:cxn modelId="{EEA40C3D-43FB-4161-B8A9-12DBF6B104B4}" srcId="{D4B4920F-A8AD-4E8F-BC27-727C56F0C6CB}" destId="{FDC16E8F-5546-4E21-8F63-97B904A79625}" srcOrd="0" destOrd="0" parTransId="{4EA2B3D0-205B-47BC-A7E0-D73F85EFBA56}" sibTransId="{3976FE15-20C6-43A3-A232-419BD03E2E89}"/>
    <dgm:cxn modelId="{2BE20A41-C2DC-436F-8CF8-D4F80B22A3A7}" srcId="{F8E0F0AE-144C-4292-B8E9-4DC5CB7E05D4}" destId="{7DB16ED1-FD10-4380-BFAF-46EE241FE947}" srcOrd="0" destOrd="0" parTransId="{CCF2DDE7-A82F-4395-852C-E34BC4D12299}" sibTransId="{5F8BA60C-95F5-4221-B6D6-C675C2743924}"/>
    <dgm:cxn modelId="{D8588143-3FF2-450D-8891-94652639864B}" srcId="{D4B4920F-A8AD-4E8F-BC27-727C56F0C6CB}" destId="{948E290F-A6AA-43A7-A5DC-A344704C3C32}" srcOrd="1" destOrd="0" parTransId="{63C0EFC6-F60D-432D-8289-7767C63DA90C}" sibTransId="{7DA16549-B4D7-46CF-8014-FB503CCEB9AC}"/>
    <dgm:cxn modelId="{877C2367-B7D5-433C-8CB8-4A156BCBDEE1}" type="presOf" srcId="{C8D4E1F8-6932-43D0-B828-1ABEDA024779}" destId="{E95CA2E7-7535-4C29-9E62-9F132A291863}" srcOrd="0" destOrd="0" presId="urn:microsoft.com/office/officeart/2005/8/layout/lProcess1"/>
    <dgm:cxn modelId="{9482446D-8DC8-401C-AD95-23404E57F03E}" type="presOf" srcId="{D4B4920F-A8AD-4E8F-BC27-727C56F0C6CB}" destId="{536D29DC-EA39-4DF8-8EE5-1527CD1695D3}" srcOrd="0" destOrd="0" presId="urn:microsoft.com/office/officeart/2005/8/layout/lProcess1"/>
    <dgm:cxn modelId="{25277851-DD38-4296-891D-6C3F83C6C7B0}" type="presOf" srcId="{CCF2DDE7-A82F-4395-852C-E34BC4D12299}" destId="{B31A6283-E206-4068-A505-28490CD7BD39}" srcOrd="0" destOrd="0" presId="urn:microsoft.com/office/officeart/2005/8/layout/lProcess1"/>
    <dgm:cxn modelId="{1DCE8576-9BAE-47B4-8F16-E09A6B73AEC2}" type="presOf" srcId="{F8E0F0AE-144C-4292-B8E9-4DC5CB7E05D4}" destId="{1A60DF29-098E-4ADA-BE43-3DAB564ED37B}" srcOrd="0" destOrd="0" presId="urn:microsoft.com/office/officeart/2005/8/layout/lProcess1"/>
    <dgm:cxn modelId="{140DC357-1E2F-472C-8DAF-E91550105B21}" srcId="{FDC16E8F-5546-4E21-8F63-97B904A79625}" destId="{74A35B68-528D-4BD4-8CD6-344CB916AD5F}" srcOrd="0" destOrd="0" parTransId="{34D8C700-A66E-4604-B462-DC73DEDB43C0}" sibTransId="{5F8DA2F5-5224-4DCA-A48B-312E1F79C533}"/>
    <dgm:cxn modelId="{D519D657-1D27-4DE3-A12E-62DE5876CF99}" srcId="{D4B4920F-A8AD-4E8F-BC27-727C56F0C6CB}" destId="{2E8FBA22-91A6-4B93-9F50-8C90E5053AB4}" srcOrd="3" destOrd="0" parTransId="{6B5C6D7C-F852-48E6-A360-E03CFF646FB6}" sibTransId="{074E4CBA-2931-4A3B-AC1C-10E0D67D4E32}"/>
    <dgm:cxn modelId="{C5FE2383-C008-4918-80E7-CB1EC8A6DCB5}" type="presOf" srcId="{898154F5-BC76-435B-AED4-F3237026960A}" destId="{47DC59D5-FFDD-46B8-A5FE-AF8BEF7FCA12}" srcOrd="0" destOrd="0" presId="urn:microsoft.com/office/officeart/2005/8/layout/lProcess1"/>
    <dgm:cxn modelId="{72651087-9F7F-4104-AB9D-C404B4D67CEA}" type="presOf" srcId="{948E290F-A6AA-43A7-A5DC-A344704C3C32}" destId="{B0D50D0B-2C3E-4CFC-A3A4-8435E9C8E534}" srcOrd="0" destOrd="0" presId="urn:microsoft.com/office/officeart/2005/8/layout/lProcess1"/>
    <dgm:cxn modelId="{6557528D-DE1F-48F7-9D30-535A128DDB29}" type="presOf" srcId="{74A35B68-528D-4BD4-8CD6-344CB916AD5F}" destId="{7478BBE4-762B-414B-96C3-89D7C5225F35}" srcOrd="0" destOrd="0" presId="urn:microsoft.com/office/officeart/2005/8/layout/lProcess1"/>
    <dgm:cxn modelId="{8854969B-1336-4219-9DD6-0FDD3CFE2221}" type="presOf" srcId="{44F0E88D-C13C-4DF0-B35A-D183476E0B6E}" destId="{3CD7DA74-D5C8-4A59-98A6-CC0B6378375E}" srcOrd="0" destOrd="0" presId="urn:microsoft.com/office/officeart/2005/8/layout/lProcess1"/>
    <dgm:cxn modelId="{EB74B1A1-D752-4038-B116-BA01EB1D4C36}" srcId="{F8E0F0AE-144C-4292-B8E9-4DC5CB7E05D4}" destId="{18B1CC6A-7A95-4D4E-B1E6-114165552543}" srcOrd="2" destOrd="0" parTransId="{B0AA8369-DFE4-4530-A4F2-897AB4CE3073}" sibTransId="{28F77F82-D7DA-45B8-9FE2-4D513DFF833B}"/>
    <dgm:cxn modelId="{2183EFA6-4942-4900-864E-43F2E8DEDAB1}" srcId="{948E290F-A6AA-43A7-A5DC-A344704C3C32}" destId="{44F0E88D-C13C-4DF0-B35A-D183476E0B6E}" srcOrd="0" destOrd="0" parTransId="{898154F5-BC76-435B-AED4-F3237026960A}" sibTransId="{4FB622AE-E005-46E6-A405-4D0F8E409310}"/>
    <dgm:cxn modelId="{9634C7AC-F511-4F58-AFD6-87BD8F5E76DC}" type="presOf" srcId="{FDC16E8F-5546-4E21-8F63-97B904A79625}" destId="{62DEDEF4-F57D-4C82-82EE-49DF43F04D4C}" srcOrd="0" destOrd="0" presId="urn:microsoft.com/office/officeart/2005/8/layout/lProcess1"/>
    <dgm:cxn modelId="{898FD9B6-8376-4C89-BB03-A602CECCDCA0}" type="presOf" srcId="{47159D8A-2DC0-455E-9CF1-27723B2F978F}" destId="{4C8E49A8-64DF-444C-A6AB-417E2A97B4F6}" srcOrd="0" destOrd="0" presId="urn:microsoft.com/office/officeart/2005/8/layout/lProcess1"/>
    <dgm:cxn modelId="{375120BE-3FF4-4C82-AEDE-E966FB6DF9F1}" type="presOf" srcId="{AE935B16-D6D0-4940-88BC-7003464244F5}" destId="{0CCBA97F-0CB3-403E-82EB-C0241C7FDCDB}" srcOrd="0" destOrd="0" presId="urn:microsoft.com/office/officeart/2005/8/layout/lProcess1"/>
    <dgm:cxn modelId="{F1E6FCC6-135E-4499-A399-6997919F22A2}" srcId="{F8E0F0AE-144C-4292-B8E9-4DC5CB7E05D4}" destId="{B7C9376E-31B4-4475-B74C-5AD6F8208B78}" srcOrd="1" destOrd="0" parTransId="{982AAE22-9AF2-4DD8-A0DA-6C22E50EE693}" sibTransId="{47159D8A-2DC0-455E-9CF1-27723B2F978F}"/>
    <dgm:cxn modelId="{79520BD2-979A-4155-8B83-33C226348DF1}" srcId="{2E8FBA22-91A6-4B93-9F50-8C90E5053AB4}" destId="{EC5FEA7C-363E-4C13-94F1-77C534A67811}" srcOrd="1" destOrd="0" parTransId="{EA5D463C-7F09-4D7B-AC53-4F8066D143A8}" sibTransId="{55AAD0CB-0CBB-432B-BAF3-8B5AFB9B3AAB}"/>
    <dgm:cxn modelId="{E2D5C3D6-BED1-4AF1-9EF8-CE770A515398}" srcId="{D4B4920F-A8AD-4E8F-BC27-727C56F0C6CB}" destId="{F8E0F0AE-144C-4292-B8E9-4DC5CB7E05D4}" srcOrd="2" destOrd="0" parTransId="{4679F55C-7C94-48C3-AA98-7754AAEC9601}" sibTransId="{0B73363B-A82B-4A21-9B3D-BFC4DC779DDD}"/>
    <dgm:cxn modelId="{1906C2E7-012D-420F-BECA-1D820D4ED224}" type="presOf" srcId="{EC5FEA7C-363E-4C13-94F1-77C534A67811}" destId="{8EF68524-F144-44E1-A52E-E01F344B9531}" srcOrd="0" destOrd="0" presId="urn:microsoft.com/office/officeart/2005/8/layout/lProcess1"/>
    <dgm:cxn modelId="{08613A35-BB24-498A-B898-F80BB61286AF}" type="presParOf" srcId="{536D29DC-EA39-4DF8-8EE5-1527CD1695D3}" destId="{AA6DC887-D82F-4CF6-9119-4BD5E5FF38E7}" srcOrd="0" destOrd="0" presId="urn:microsoft.com/office/officeart/2005/8/layout/lProcess1"/>
    <dgm:cxn modelId="{94D32105-F4B3-4480-A213-2EF16A7C556F}" type="presParOf" srcId="{AA6DC887-D82F-4CF6-9119-4BD5E5FF38E7}" destId="{62DEDEF4-F57D-4C82-82EE-49DF43F04D4C}" srcOrd="0" destOrd="0" presId="urn:microsoft.com/office/officeart/2005/8/layout/lProcess1"/>
    <dgm:cxn modelId="{44F9DB08-B9AD-4A59-B4BD-41E8C353116C}" type="presParOf" srcId="{AA6DC887-D82F-4CF6-9119-4BD5E5FF38E7}" destId="{660DC8F6-62F2-4D93-8383-E3DA3AEE51E7}" srcOrd="1" destOrd="0" presId="urn:microsoft.com/office/officeart/2005/8/layout/lProcess1"/>
    <dgm:cxn modelId="{90E49CEC-6D0B-4E3B-875F-501E92A855DC}" type="presParOf" srcId="{AA6DC887-D82F-4CF6-9119-4BD5E5FF38E7}" destId="{7478BBE4-762B-414B-96C3-89D7C5225F35}" srcOrd="2" destOrd="0" presId="urn:microsoft.com/office/officeart/2005/8/layout/lProcess1"/>
    <dgm:cxn modelId="{E23FE22A-D9F8-46B1-A03C-2AF51698D78E}" type="presParOf" srcId="{536D29DC-EA39-4DF8-8EE5-1527CD1695D3}" destId="{B984D197-597C-4A10-8C8E-7F40727D2BBF}" srcOrd="1" destOrd="0" presId="urn:microsoft.com/office/officeart/2005/8/layout/lProcess1"/>
    <dgm:cxn modelId="{266EE4FF-E1AC-4512-A642-F484AF4A6123}" type="presParOf" srcId="{536D29DC-EA39-4DF8-8EE5-1527CD1695D3}" destId="{EB2E9BCE-D916-4538-BF6D-D65A5473DCCE}" srcOrd="2" destOrd="0" presId="urn:microsoft.com/office/officeart/2005/8/layout/lProcess1"/>
    <dgm:cxn modelId="{C797B416-EA23-4F41-BCBA-A8F83F57E4EE}" type="presParOf" srcId="{EB2E9BCE-D916-4538-BF6D-D65A5473DCCE}" destId="{B0D50D0B-2C3E-4CFC-A3A4-8435E9C8E534}" srcOrd="0" destOrd="0" presId="urn:microsoft.com/office/officeart/2005/8/layout/lProcess1"/>
    <dgm:cxn modelId="{9A11674C-440F-4BBA-9D12-CCA588EB1DD2}" type="presParOf" srcId="{EB2E9BCE-D916-4538-BF6D-D65A5473DCCE}" destId="{47DC59D5-FFDD-46B8-A5FE-AF8BEF7FCA12}" srcOrd="1" destOrd="0" presId="urn:microsoft.com/office/officeart/2005/8/layout/lProcess1"/>
    <dgm:cxn modelId="{E35232C0-0C82-437A-B5B0-A270A973A8B0}" type="presParOf" srcId="{EB2E9BCE-D916-4538-BF6D-D65A5473DCCE}" destId="{3CD7DA74-D5C8-4A59-98A6-CC0B6378375E}" srcOrd="2" destOrd="0" presId="urn:microsoft.com/office/officeart/2005/8/layout/lProcess1"/>
    <dgm:cxn modelId="{AF7B9774-F357-437D-90F1-DC3FC4889AA0}" type="presParOf" srcId="{536D29DC-EA39-4DF8-8EE5-1527CD1695D3}" destId="{41158E8D-43C3-4FEA-AC1E-433E05FFB756}" srcOrd="3" destOrd="0" presId="urn:microsoft.com/office/officeart/2005/8/layout/lProcess1"/>
    <dgm:cxn modelId="{C9AC6EF8-C7D1-465D-8AFE-AA0FAB7678C0}" type="presParOf" srcId="{536D29DC-EA39-4DF8-8EE5-1527CD1695D3}" destId="{3DEA3C74-7BE9-4CA3-BB11-E3774516B33D}" srcOrd="4" destOrd="0" presId="urn:microsoft.com/office/officeart/2005/8/layout/lProcess1"/>
    <dgm:cxn modelId="{9F511003-5596-4495-922B-28D7BF37BFD3}" type="presParOf" srcId="{3DEA3C74-7BE9-4CA3-BB11-E3774516B33D}" destId="{1A60DF29-098E-4ADA-BE43-3DAB564ED37B}" srcOrd="0" destOrd="0" presId="urn:microsoft.com/office/officeart/2005/8/layout/lProcess1"/>
    <dgm:cxn modelId="{EE2F3867-218F-410B-9DD2-11E05C30180E}" type="presParOf" srcId="{3DEA3C74-7BE9-4CA3-BB11-E3774516B33D}" destId="{B31A6283-E206-4068-A505-28490CD7BD39}" srcOrd="1" destOrd="0" presId="urn:microsoft.com/office/officeart/2005/8/layout/lProcess1"/>
    <dgm:cxn modelId="{AED5544E-EA13-4814-B9DE-816B21595F90}" type="presParOf" srcId="{3DEA3C74-7BE9-4CA3-BB11-E3774516B33D}" destId="{41E7665E-794A-4DAF-92D4-CD876F91FF03}" srcOrd="2" destOrd="0" presId="urn:microsoft.com/office/officeart/2005/8/layout/lProcess1"/>
    <dgm:cxn modelId="{4C18FE94-44A9-4AC6-873A-2A049C622D0B}" type="presParOf" srcId="{3DEA3C74-7BE9-4CA3-BB11-E3774516B33D}" destId="{BE9539B2-E702-4E2E-B900-50B5B178084B}" srcOrd="3" destOrd="0" presId="urn:microsoft.com/office/officeart/2005/8/layout/lProcess1"/>
    <dgm:cxn modelId="{76EF2953-8C74-4995-900F-AD279A97B380}" type="presParOf" srcId="{3DEA3C74-7BE9-4CA3-BB11-E3774516B33D}" destId="{51246DEB-DE4E-4309-A73C-FD8CE061DD15}" srcOrd="4" destOrd="0" presId="urn:microsoft.com/office/officeart/2005/8/layout/lProcess1"/>
    <dgm:cxn modelId="{04976116-5A9E-4CB6-B3B2-59EAF23E46EA}" type="presParOf" srcId="{3DEA3C74-7BE9-4CA3-BB11-E3774516B33D}" destId="{4C8E49A8-64DF-444C-A6AB-417E2A97B4F6}" srcOrd="5" destOrd="0" presId="urn:microsoft.com/office/officeart/2005/8/layout/lProcess1"/>
    <dgm:cxn modelId="{2FFB3E02-66C7-4316-B4D9-0A4230E9A0DF}" type="presParOf" srcId="{3DEA3C74-7BE9-4CA3-BB11-E3774516B33D}" destId="{5DEF9282-2980-4205-91A5-026B4D6E8007}" srcOrd="6" destOrd="0" presId="urn:microsoft.com/office/officeart/2005/8/layout/lProcess1"/>
    <dgm:cxn modelId="{E6C5E07F-7975-4E29-94CA-96F888ED653B}" type="presParOf" srcId="{536D29DC-EA39-4DF8-8EE5-1527CD1695D3}" destId="{AE62D84A-8DF0-4C8C-8F43-DD9724B29B2E}" srcOrd="5" destOrd="0" presId="urn:microsoft.com/office/officeart/2005/8/layout/lProcess1"/>
    <dgm:cxn modelId="{687AE3FE-9500-4A12-BD51-20BD13197F37}" type="presParOf" srcId="{536D29DC-EA39-4DF8-8EE5-1527CD1695D3}" destId="{A6DF39CD-46C2-464A-8CBB-19CA47EC8A6E}" srcOrd="6" destOrd="0" presId="urn:microsoft.com/office/officeart/2005/8/layout/lProcess1"/>
    <dgm:cxn modelId="{3A3610CE-584B-4BF1-8566-EED57D21C909}" type="presParOf" srcId="{A6DF39CD-46C2-464A-8CBB-19CA47EC8A6E}" destId="{594FE0A9-39FB-4D7F-A153-62F0062C5780}" srcOrd="0" destOrd="0" presId="urn:microsoft.com/office/officeart/2005/8/layout/lProcess1"/>
    <dgm:cxn modelId="{A5A94E14-F17B-457E-B74C-F4988F352C27}" type="presParOf" srcId="{A6DF39CD-46C2-464A-8CBB-19CA47EC8A6E}" destId="{A4E83C64-C870-4EEA-8CA7-DF18B0400F94}" srcOrd="1" destOrd="0" presId="urn:microsoft.com/office/officeart/2005/8/layout/lProcess1"/>
    <dgm:cxn modelId="{31CB2066-2445-427E-BC4C-5676456E41C5}" type="presParOf" srcId="{A6DF39CD-46C2-464A-8CBB-19CA47EC8A6E}" destId="{0CCBA97F-0CB3-403E-82EB-C0241C7FDCDB}" srcOrd="2" destOrd="0" presId="urn:microsoft.com/office/officeart/2005/8/layout/lProcess1"/>
    <dgm:cxn modelId="{50C40E4A-4E60-49D9-8C08-4893451119CA}" type="presParOf" srcId="{A6DF39CD-46C2-464A-8CBB-19CA47EC8A6E}" destId="{E95CA2E7-7535-4C29-9E62-9F132A291863}" srcOrd="3" destOrd="0" presId="urn:microsoft.com/office/officeart/2005/8/layout/lProcess1"/>
    <dgm:cxn modelId="{118E884A-D14C-4374-A6B2-E9577C873395}" type="presParOf" srcId="{A6DF39CD-46C2-464A-8CBB-19CA47EC8A6E}" destId="{8EF68524-F144-44E1-A52E-E01F344B9531}" srcOrd="4" destOrd="0" presId="urn:microsoft.com/office/officeart/2005/8/layout/l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F3C8795-ECC6-4637-9485-C29DEC8FEACC}" type="doc">
      <dgm:prSet loTypeId="urn:microsoft.com/office/officeart/2005/8/layout/lProcess1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F8FC31C1-D46C-4B1F-AED5-DB735C939EB8}">
      <dgm:prSet custT="1"/>
      <dgm:spPr/>
      <dgm:t>
        <a:bodyPr/>
        <a:lstStyle/>
        <a:p>
          <a:r>
            <a:rPr lang="en-US" sz="2400" dirty="0">
              <a:solidFill>
                <a:schemeClr val="tx1"/>
              </a:solidFill>
            </a:rPr>
            <a:t>Last result</a:t>
          </a:r>
        </a:p>
      </dgm:t>
    </dgm:pt>
    <dgm:pt modelId="{F350E3AE-5066-43F8-93EB-52F382D238BB}" type="parTrans" cxnId="{7D500AFE-E9CF-4214-814B-C59140C61DD2}">
      <dgm:prSet/>
      <dgm:spPr/>
      <dgm:t>
        <a:bodyPr/>
        <a:lstStyle/>
        <a:p>
          <a:endParaRPr lang="en-US"/>
        </a:p>
      </dgm:t>
    </dgm:pt>
    <dgm:pt modelId="{18BCE0A8-57FD-4136-BF1B-DC3CADA9F03C}" type="sibTrans" cxnId="{7D500AFE-E9CF-4214-814B-C59140C61DD2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020135DB-952A-4EB7-B1D7-1BCC9CDFE828}">
          <dgm:prSet custT="1"/>
          <dgm:spPr/>
          <dgm:t>
            <a:bodyPr/>
            <a:lstStyle/>
            <a:p>
              <a:r>
                <a:rPr lang="en-US" sz="2400" dirty="0">
                  <a:solidFill>
                    <a:schemeClr val="tx1"/>
                  </a:solidFill>
                </a:rPr>
                <a:t>How to determine the </a:t>
              </a:r>
              <a14:m>
                <m:oMath xmlns:m="http://schemas.openxmlformats.org/officeDocument/2006/math">
                  <m:r>
                    <m:rPr>
                      <m:sty m:val="p"/>
                    </m:rPr>
                    <a:rPr lang="de-DE" sz="2400" b="0" i="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Σ</m:t>
                  </m:r>
                </m:oMath>
              </a14:m>
              <a:r>
                <a:rPr lang="en-US" sz="2400" dirty="0">
                  <a:solidFill>
                    <a:schemeClr val="tx1"/>
                  </a:solidFill>
                </a:rPr>
                <a:t>’s? </a:t>
              </a:r>
            </a:p>
          </dgm:t>
        </dgm:pt>
      </mc:Choice>
      <mc:Fallback xmlns="">
        <dgm:pt modelId="{020135DB-952A-4EB7-B1D7-1BCC9CDFE828}">
          <dgm:prSet custT="1"/>
          <dgm:spPr/>
          <dgm:t>
            <a:bodyPr/>
            <a:lstStyle/>
            <a:p>
              <a:r>
                <a:rPr lang="en-US" sz="2400" dirty="0">
                  <a:solidFill>
                    <a:schemeClr val="tx1"/>
                  </a:solidFill>
                </a:rPr>
                <a:t>How to determine the </a:t>
              </a:r>
              <a:r>
                <a:rPr lang="de-DE" sz="2400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Σ</a:t>
              </a:r>
              <a:r>
                <a:rPr lang="en-US" sz="2400" dirty="0">
                  <a:solidFill>
                    <a:schemeClr val="tx1"/>
                  </a:solidFill>
                </a:rPr>
                <a:t>’s? </a:t>
              </a:r>
            </a:p>
          </dgm:t>
        </dgm:pt>
      </mc:Fallback>
    </mc:AlternateContent>
    <dgm:pt modelId="{ECA1C723-216A-4031-8661-3DA8866A962B}" type="parTrans" cxnId="{C2076B7C-6241-4FCC-9722-6D5FC6F32F7A}">
      <dgm:prSet/>
      <dgm:spPr/>
      <dgm:t>
        <a:bodyPr/>
        <a:lstStyle/>
        <a:p>
          <a:endParaRPr lang="en-US"/>
        </a:p>
      </dgm:t>
    </dgm:pt>
    <dgm:pt modelId="{D04C4983-3E76-4E44-8744-D5D60B4993FC}" type="sibTrans" cxnId="{C2076B7C-6241-4FCC-9722-6D5FC6F32F7A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8D4EA33F-93C4-4DD7-89DC-EA79383A7E6B}">
          <dgm:prSet custT="1"/>
          <dgm:spPr/>
          <dgm:t>
            <a:bodyPr/>
            <a:lstStyle/>
            <a:p>
              <a14:m>
                <m:oMath xmlns:m="http://schemas.openxmlformats.org/officeDocument/2006/math">
                  <m:r>
                    <m:rPr>
                      <m:sty m:val="p"/>
                    </m:rPr>
                    <a:rPr lang="de-DE" sz="2400" b="0" i="0" smtClean="0">
                      <a:latin typeface="Cambria Math" panose="02040503050406030204" pitchFamily="18" charset="0"/>
                    </a:rPr>
                    <m:t>Σ</m:t>
                  </m:r>
                  <m:r>
                    <a:rPr lang="de-DE" sz="2400" b="0" i="1">
                      <a:latin typeface="Cambria Math" panose="02040503050406030204" pitchFamily="18" charset="0"/>
                    </a:rPr>
                    <m:t>=</m:t>
                  </m:r>
                  <m:r>
                    <a:rPr lang="de-DE" sz="2400" b="0" i="1">
                      <a:latin typeface="Cambria Math" panose="02040503050406030204" pitchFamily="18" charset="0"/>
                    </a:rPr>
                    <m:t>𝐶𝑜𝑣</m:t>
                  </m:r>
                  <m:d>
                    <m:dPr>
                      <m:ctrlPr>
                        <a:rPr lang="de-DE" sz="2400" b="0" i="1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de-DE" sz="2400" b="0" i="1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e>
                  </m:d>
                </m:oMath>
              </a14:m>
              <a:r>
                <a:rPr lang="en-US" sz="2400" dirty="0"/>
                <a:t> with </a:t>
              </a:r>
              <a14:m>
                <m:oMath xmlns:m="http://schemas.openxmlformats.org/officeDocument/2006/math">
                  <m:r>
                    <a:rPr lang="de-DE" sz="2400" i="1">
                      <a:latin typeface="Cambria Math" panose="02040503050406030204" pitchFamily="18" charset="0"/>
                    </a:rPr>
                    <m:t>𝐶𝑜𝑣</m:t>
                  </m:r>
                  <m:d>
                    <m:dPr>
                      <m:ctrlPr>
                        <a:rPr lang="de-DE" sz="2400" i="1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de-DE" sz="2400" b="0" i="1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de-DE" sz="2400" i="1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de-DE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2400" b="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e>
                  </m:d>
                  <m:r>
                    <a:rPr lang="de-DE" sz="2400" b="0" i="1" smtClean="0">
                      <a:latin typeface="Cambria Math" panose="02040503050406030204" pitchFamily="18" charset="0"/>
                    </a:rPr>
                    <m:t>=</m:t>
                  </m:r>
                  <m:r>
                    <a:rPr lang="de-DE" sz="2400" b="0" i="1">
                      <a:latin typeface="Cambria Math" panose="02040503050406030204" pitchFamily="18" charset="0"/>
                    </a:rPr>
                    <m:t>𝑘</m:t>
                  </m:r>
                  <m:d>
                    <m:dPr>
                      <m:ctrlPr>
                        <a:rPr lang="de-DE" sz="2400" b="0" i="1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de-DE" sz="2400" b="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de-DE" sz="2400" b="0" i="1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de-DE" sz="2400" b="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2400" b="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de-DE" sz="2400" b="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e>
                  </m:d>
                </m:oMath>
              </a14:m>
              <a:endParaRPr lang="en-US" sz="2400" dirty="0"/>
            </a:p>
          </dgm:t>
        </dgm:pt>
      </mc:Choice>
      <mc:Fallback xmlns="">
        <dgm:pt modelId="{8D4EA33F-93C4-4DD7-89DC-EA79383A7E6B}">
          <dgm:prSet custT="1"/>
          <dgm:spPr/>
          <dgm:t>
            <a:bodyPr/>
            <a:lstStyle/>
            <a:p>
              <a:r>
                <a:rPr lang="de-DE" sz="2400" b="0" i="0"/>
                <a:t>Σ=𝐶𝑜𝑣(</a:t>
              </a:r>
              <a:r>
                <a:rPr lang="de-DE" sz="2400" b="0" i="0">
                  <a:latin typeface="Cambria Math" panose="02040503050406030204" pitchFamily="18" charset="0"/>
                </a:rPr>
                <a:t>𝑋</a:t>
              </a:r>
              <a:r>
                <a:rPr lang="de-DE" sz="2400" b="0" i="0"/>
                <a:t>,</a:t>
              </a:r>
              <a:r>
                <a:rPr lang="de-DE" sz="2400" b="0" i="0">
                  <a:latin typeface="Cambria Math" panose="02040503050406030204" pitchFamily="18" charset="0"/>
                </a:rPr>
                <a:t>𝑋^′ )</a:t>
              </a:r>
              <a:r>
                <a:rPr lang="en-US" sz="2400" dirty="0"/>
                <a:t> with </a:t>
              </a:r>
              <a:r>
                <a:rPr lang="de-DE" sz="2400" i="0"/>
                <a:t>𝐶𝑜𝑣(</a:t>
              </a:r>
              <a:r>
                <a:rPr lang="de-DE" sz="2400" b="0" i="0"/>
                <a:t>𝑋</a:t>
              </a:r>
              <a:r>
                <a:rPr lang="de-DE" sz="2400" i="0"/>
                <a:t>,</a:t>
              </a:r>
              <a:r>
                <a:rPr lang="de-DE" sz="2400" b="0" i="0"/>
                <a:t>𝑋^</a:t>
              </a:r>
              <a:r>
                <a:rPr lang="de-DE" sz="2400" i="0"/>
                <a:t>′ )</a:t>
              </a:r>
              <a:r>
                <a:rPr lang="de-DE" sz="2400" b="0" i="0">
                  <a:latin typeface="Cambria Math" panose="02040503050406030204" pitchFamily="18" charset="0"/>
                </a:rPr>
                <a:t>=</a:t>
              </a:r>
              <a:r>
                <a:rPr lang="de-DE" sz="2400" b="0" i="0"/>
                <a:t>𝑘(𝑥,𝑥^′ )</a:t>
              </a:r>
              <a:endParaRPr lang="en-US" sz="2400" dirty="0"/>
            </a:p>
          </dgm:t>
        </dgm:pt>
      </mc:Fallback>
    </mc:AlternateContent>
    <dgm:pt modelId="{193E00E4-8BCF-4350-AEB5-87D96D67672E}" type="parTrans" cxnId="{325D315A-524A-4098-A817-C8CBC8156530}">
      <dgm:prSet/>
      <dgm:spPr/>
      <dgm:t>
        <a:bodyPr/>
        <a:lstStyle/>
        <a:p>
          <a:endParaRPr lang="en-US"/>
        </a:p>
      </dgm:t>
    </dgm:pt>
    <dgm:pt modelId="{85A04015-01C3-40FF-B38A-E0423647D63C}" type="sibTrans" cxnId="{325D315A-524A-4098-A817-C8CBC8156530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9637C839-9BB2-4812-A31C-7D7C1245B402}">
          <dgm:prSet custT="1"/>
          <dgm:spPr/>
          <dgm:t>
            <a:bodyPr/>
            <a:lstStyle/>
            <a:p>
              <a:r>
                <a:rPr lang="en-US" sz="2400" dirty="0"/>
                <a:t>Evaluate </a:t>
              </a:r>
              <a14:m>
                <m:oMath xmlns:m="http://schemas.openxmlformats.org/officeDocument/2006/math">
                  <m:r>
                    <a:rPr lang="de-DE" sz="2400" b="0" i="1">
                      <a:latin typeface="Cambria Math" panose="02040503050406030204" pitchFamily="18" charset="0"/>
                    </a:rPr>
                    <m:t>𝑘</m:t>
                  </m:r>
                  <m:d>
                    <m:dPr>
                      <m:ctrlPr>
                        <a:rPr lang="de-DE" sz="2400" b="0" i="1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de-DE" sz="2400" b="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de-DE" sz="2400" b="0" i="1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de-DE" sz="2400" b="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2400" b="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de-DE" sz="2400" b="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e>
                  </m:d>
                </m:oMath>
              </a14:m>
              <a:r>
                <a:rPr lang="en-US" sz="2400" dirty="0"/>
                <a:t> pairwise </a:t>
              </a:r>
            </a:p>
          </dgm:t>
        </dgm:pt>
      </mc:Choice>
      <mc:Fallback xmlns="">
        <dgm:pt modelId="{9637C839-9BB2-4812-A31C-7D7C1245B402}">
          <dgm:prSet custT="1"/>
          <dgm:spPr/>
          <dgm:t>
            <a:bodyPr/>
            <a:lstStyle/>
            <a:p>
              <a:r>
                <a:rPr lang="en-US" sz="2400" dirty="0"/>
                <a:t>Evaluate </a:t>
              </a:r>
              <a:r>
                <a:rPr lang="de-DE" sz="2400" b="0" i="0"/>
                <a:t>𝑘(𝑥,𝑥^′ )</a:t>
              </a:r>
              <a:r>
                <a:rPr lang="en-US" sz="2400" dirty="0"/>
                <a:t> pairwise </a:t>
              </a:r>
            </a:p>
          </dgm:t>
        </dgm:pt>
      </mc:Fallback>
    </mc:AlternateContent>
    <dgm:pt modelId="{94B9BA15-DB3C-463A-8C82-F7E89639EF68}" type="parTrans" cxnId="{F60CDC6C-469C-448C-AAF3-E10FEE2511BE}">
      <dgm:prSet/>
      <dgm:spPr/>
      <dgm:t>
        <a:bodyPr/>
        <a:lstStyle/>
        <a:p>
          <a:endParaRPr lang="en-US"/>
        </a:p>
      </dgm:t>
    </dgm:pt>
    <dgm:pt modelId="{0E2C4469-495C-4D41-92B0-C4A61F332B87}" type="sibTrans" cxnId="{F60CDC6C-469C-448C-AAF3-E10FEE2511BE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BF108419-AE3A-4B75-9290-6794A9B9E0AE}">
          <dgm:prSet custT="1"/>
          <dgm:spPr/>
          <dgm:t>
            <a:bodyPr/>
            <a:lstStyle/>
            <a:p>
              <a:r>
                <a:rPr lang="en-US" sz="2400" dirty="0"/>
                <a:t>Covariance function </a:t>
              </a:r>
              <a14:m>
                <m:oMath xmlns:m="http://schemas.openxmlformats.org/officeDocument/2006/math">
                  <m:r>
                    <a:rPr lang="de-DE" sz="2400" b="0" i="1" smtClean="0">
                      <a:latin typeface="Cambria Math" panose="02040503050406030204" pitchFamily="18" charset="0"/>
                    </a:rPr>
                    <m:t>𝑘</m:t>
                  </m:r>
                  <m:d>
                    <m:dPr>
                      <m:ctrlPr>
                        <a:rPr lang="de-DE" sz="2400" b="0" i="1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de-DE" sz="2400" b="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de-DE" sz="2400" b="0" i="1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de-DE" sz="2400" b="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2400" b="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de-DE" sz="2400" b="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e>
                  </m:d>
                </m:oMath>
              </a14:m>
              <a:r>
                <a:rPr lang="en-US" sz="2400" dirty="0"/>
                <a:t> also called kernel </a:t>
              </a:r>
            </a:p>
          </dgm:t>
        </dgm:pt>
      </mc:Choice>
      <mc:Fallback xmlns="">
        <dgm:pt modelId="{BF108419-AE3A-4B75-9290-6794A9B9E0AE}">
          <dgm:prSet custT="1"/>
          <dgm:spPr/>
          <dgm:t>
            <a:bodyPr/>
            <a:lstStyle/>
            <a:p>
              <a:r>
                <a:rPr lang="en-US" sz="2400" dirty="0"/>
                <a:t>Covariance function </a:t>
              </a:r>
              <a:r>
                <a:rPr lang="de-DE" sz="2400" b="0" i="0">
                  <a:latin typeface="Cambria Math" panose="02040503050406030204" pitchFamily="18" charset="0"/>
                </a:rPr>
                <a:t>𝑘(𝑥,𝑥^′ )</a:t>
              </a:r>
              <a:r>
                <a:rPr lang="en-US" sz="2400" dirty="0"/>
                <a:t> also called kernel </a:t>
              </a:r>
            </a:p>
          </dgm:t>
        </dgm:pt>
      </mc:Fallback>
    </mc:AlternateContent>
    <dgm:pt modelId="{3579A786-AF07-4128-A4B6-20F2BDEC0F75}" type="parTrans" cxnId="{2557739E-3351-41E6-9A53-10A5078C03A1}">
      <dgm:prSet/>
      <dgm:spPr/>
      <dgm:t>
        <a:bodyPr/>
        <a:lstStyle/>
        <a:p>
          <a:endParaRPr lang="en-US"/>
        </a:p>
      </dgm:t>
    </dgm:pt>
    <dgm:pt modelId="{1C47B357-342A-45A7-A344-0E4BBC851536}" type="sibTrans" cxnId="{2557739E-3351-41E6-9A53-10A5078C03A1}">
      <dgm:prSet/>
      <dgm:spPr/>
      <dgm:t>
        <a:bodyPr/>
        <a:lstStyle/>
        <a:p>
          <a:endParaRPr lang="en-US"/>
        </a:p>
      </dgm:t>
    </dgm:pt>
    <dgm:pt modelId="{4A2B5BE8-004B-419E-8B09-A7DC9ECF36C5}">
      <dgm:prSet custT="1"/>
      <dgm:spPr/>
      <dgm:t>
        <a:bodyPr/>
        <a:lstStyle/>
        <a:p>
          <a:r>
            <a:rPr lang="en-US" sz="2400" dirty="0">
              <a:solidFill>
                <a:schemeClr val="tx1"/>
              </a:solidFill>
            </a:rPr>
            <a:t>Can choose any kernel that is</a:t>
          </a:r>
        </a:p>
      </dgm:t>
    </dgm:pt>
    <dgm:pt modelId="{1B734AF4-7EC1-4A6E-993E-F79460D03C0D}" type="parTrans" cxnId="{86E41B35-FE4A-45EC-8B34-6DC38F98A7EA}">
      <dgm:prSet/>
      <dgm:spPr/>
      <dgm:t>
        <a:bodyPr/>
        <a:lstStyle/>
        <a:p>
          <a:endParaRPr lang="en-US"/>
        </a:p>
      </dgm:t>
    </dgm:pt>
    <dgm:pt modelId="{C80D2888-2EF4-488D-971E-F6F0DCE27688}" type="sibTrans" cxnId="{86E41B35-FE4A-45EC-8B34-6DC38F98A7EA}">
      <dgm:prSet/>
      <dgm:spPr/>
      <dgm:t>
        <a:bodyPr/>
        <a:lstStyle/>
        <a:p>
          <a:endParaRPr lang="en-US"/>
        </a:p>
      </dgm:t>
    </dgm:pt>
    <dgm:pt modelId="{1EA2A3CA-6A54-49B4-B0CE-B9593549A5F9}">
      <dgm:prSet custT="1"/>
      <dgm:spPr/>
      <dgm:t>
        <a:bodyPr/>
        <a:lstStyle/>
        <a:p>
          <a:r>
            <a:rPr lang="en-US" sz="2400" dirty="0"/>
            <a:t>Positive semidefinite</a:t>
          </a:r>
        </a:p>
        <a:p>
          <a:r>
            <a:rPr lang="en-US" sz="2400" dirty="0"/>
            <a:t>+ </a:t>
          </a:r>
        </a:p>
        <a:p>
          <a:r>
            <a:rPr lang="en-US" sz="2400" dirty="0"/>
            <a:t>Symmetric</a:t>
          </a:r>
        </a:p>
      </dgm:t>
    </dgm:pt>
    <dgm:pt modelId="{31EFBDBC-BEA1-489A-85F7-18BD4F628B63}" type="parTrans" cxnId="{2E0522E5-25BD-4A8D-83FB-B6EE9F510FF5}">
      <dgm:prSet/>
      <dgm:spPr/>
      <dgm:t>
        <a:bodyPr/>
        <a:lstStyle/>
        <a:p>
          <a:endParaRPr lang="en-US"/>
        </a:p>
      </dgm:t>
    </dgm:pt>
    <dgm:pt modelId="{C3E1A6B4-F54D-4740-AC6F-A2E7EEBCBB3D}" type="sibTrans" cxnId="{2E0522E5-25BD-4A8D-83FB-B6EE9F510FF5}">
      <dgm:prSet/>
      <dgm:spPr/>
      <dgm:t>
        <a:bodyPr/>
        <a:lstStyle/>
        <a:p>
          <a:endParaRPr lang="en-US"/>
        </a:p>
      </dgm:t>
    </dgm:pt>
    <dgm:pt modelId="{C866D538-DFCE-48B9-925A-F44E5AE2D943}">
      <dgm:prSet custT="1"/>
      <dgm:spPr/>
      <dgm:t>
        <a:bodyPr/>
        <a:lstStyle/>
        <a:p>
          <a:r>
            <a:rPr lang="en-US" sz="2400" dirty="0"/>
            <a:t>Combinations possible</a:t>
          </a:r>
        </a:p>
      </dgm:t>
    </dgm:pt>
    <dgm:pt modelId="{06489B2D-C722-4817-A016-0836C6BF7D33}" type="parTrans" cxnId="{DBCA4618-6456-486D-BD23-BB7682715BAC}">
      <dgm:prSet/>
      <dgm:spPr/>
      <dgm:t>
        <a:bodyPr/>
        <a:lstStyle/>
        <a:p>
          <a:endParaRPr lang="en-US"/>
        </a:p>
      </dgm:t>
    </dgm:pt>
    <dgm:pt modelId="{31EBD716-2CAA-434D-AB31-6B451B954718}" type="sibTrans" cxnId="{DBCA4618-6456-486D-BD23-BB7682715BAC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2E7EDA92-27DB-4A38-A61E-245DED722376}">
          <dgm:prSet custT="1"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r>
                      <a:rPr lang="de-DE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de-DE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4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de-DE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de-DE" sz="24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  <m:aln/>
                              </m:rPr>
                              <a:rPr lang="de-DE" sz="2400" b="0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Σ</m:t>
                            </m:r>
                          </m:e>
                          <m:sub>
                            <m:r>
                              <a:rPr lang="de-DE" sz="24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m:rPr>
                                <m:aln/>
                              </m:rPr>
                              <a:rPr lang="de-DE" sz="24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sub>
                        </m:sSub>
                        <m:r>
                          <a:rPr lang="de-DE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de-DE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de-DE" sz="24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Σ</m:t>
                            </m:r>
                          </m:e>
                          <m:sub>
                            <m:r>
                              <a:rPr lang="de-DE" sz="24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𝑌𝑋</m:t>
                            </m:r>
                          </m:sub>
                          <m:sup>
                            <m:r>
                              <a:rPr lang="de-DE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r>
                          <a:rPr lang="de-DE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Sup>
                          <m:sSubSupPr>
                            <m:ctrlPr>
                              <a:rPr lang="de-DE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de-DE" sz="24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Σ</m:t>
                            </m:r>
                          </m:e>
                          <m:sub>
                            <m:r>
                              <a:rPr lang="de-DE" sz="24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𝑌𝑌</m:t>
                            </m:r>
                          </m:sub>
                          <m:sup>
                            <m:r>
                              <a:rPr lang="de-DE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  <m:r>
                          <a:rPr lang="de-DE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de-DE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de-DE" sz="24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Σ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de-DE" sz="2400" b="0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YX</m:t>
                            </m:r>
                          </m:sub>
                        </m:sSub>
                      </m:e>
                    </m:d>
                  </m:oMath>
                </m:oMathPara>
              </a14:m>
              <a:endParaRPr lang="en-US" sz="2400" dirty="0"/>
            </a:p>
          </dgm:t>
        </dgm:pt>
      </mc:Choice>
      <mc:Fallback xmlns="">
        <dgm:pt modelId="{2E7EDA92-27DB-4A38-A61E-245DED722376}">
          <dgm:prSet custT="1"/>
          <dgm:spPr/>
          <dgm:t>
            <a:bodyPr/>
            <a:lstStyle/>
            <a:p>
              <a:r>
                <a:rPr lang="de-DE" sz="2400" i="0">
                  <a:solidFill>
                    <a:schemeClr val="tx1"/>
                  </a:solidFill>
                  <a:latin typeface="Cambria Math" panose="02040503050406030204" pitchFamily="18" charset="0"/>
                </a:rPr>
                <a:t>𝒩(</a:t>
              </a:r>
              <a:r>
                <a:rPr lang="de-DE" sz="2400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0</a:t>
              </a:r>
              <a:r>
                <a:rPr lang="de-DE" sz="2400" i="0">
                  <a:solidFill>
                    <a:schemeClr val="tx1"/>
                  </a:solidFill>
                  <a:latin typeface="Cambria Math" panose="02040503050406030204" pitchFamily="18" charset="0"/>
                </a:rPr>
                <a:t>, </a:t>
              </a:r>
              <a:r>
                <a:rPr lang="de-DE" sz="2400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Σ_𝑋𝑋−</a:t>
              </a:r>
              <a:r>
                <a:rPr lang="de-DE" sz="2400" i="0">
                  <a:solidFill>
                    <a:schemeClr val="tx1"/>
                  </a:solidFill>
                  <a:latin typeface="Cambria Math" panose="02040503050406030204" pitchFamily="18" charset="0"/>
                </a:rPr>
                <a:t>Σ_</a:t>
              </a:r>
              <a:r>
                <a:rPr lang="de-DE" sz="2400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𝑌𝑋^</a:t>
              </a:r>
              <a:r>
                <a:rPr lang="de-DE" sz="2400" i="0">
                  <a:solidFill>
                    <a:schemeClr val="tx1"/>
                  </a:solidFill>
                  <a:latin typeface="Cambria Math" panose="02040503050406030204" pitchFamily="18" charset="0"/>
                </a:rPr>
                <a:t>𝑇  Σ_</a:t>
              </a:r>
              <a:r>
                <a:rPr lang="de-DE" sz="2400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𝑌𝑌^(</a:t>
              </a:r>
              <a:r>
                <a:rPr lang="de-DE" sz="2400" i="0">
                  <a:solidFill>
                    <a:schemeClr val="tx1"/>
                  </a:solidFill>
                  <a:latin typeface="Cambria Math" panose="02040503050406030204" pitchFamily="18" charset="0"/>
                </a:rPr>
                <a:t>−1)  Σ_</a:t>
              </a:r>
              <a:r>
                <a:rPr lang="de-DE" sz="2400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YX )</a:t>
              </a:r>
              <a:endParaRPr lang="en-US" sz="2400" dirty="0"/>
            </a:p>
          </dgm:t>
        </dgm:pt>
      </mc:Fallback>
    </mc:AlternateContent>
    <dgm:pt modelId="{73F1ADC4-7076-44B5-A0E3-B11499FCE13B}" type="parTrans" cxnId="{8EF7F02A-72AF-4D9C-B16C-950A706E41AB}">
      <dgm:prSet/>
      <dgm:spPr/>
      <dgm:t>
        <a:bodyPr/>
        <a:lstStyle/>
        <a:p>
          <a:endParaRPr lang="en-US"/>
        </a:p>
      </dgm:t>
    </dgm:pt>
    <dgm:pt modelId="{83A012A1-67E6-4F86-B6F6-C9AE67641023}" type="sibTrans" cxnId="{8EF7F02A-72AF-4D9C-B16C-950A706E41AB}">
      <dgm:prSet/>
      <dgm:spPr/>
      <dgm:t>
        <a:bodyPr/>
        <a:lstStyle/>
        <a:p>
          <a:endParaRPr lang="en-US"/>
        </a:p>
      </dgm:t>
    </dgm:pt>
    <dgm:pt modelId="{85460F83-D115-4631-9848-1BFA65F9BF95}" type="pres">
      <dgm:prSet presAssocID="{4F3C8795-ECC6-4637-9485-C29DEC8FEACC}" presName="Name0" presStyleCnt="0">
        <dgm:presLayoutVars>
          <dgm:dir/>
          <dgm:animLvl val="lvl"/>
          <dgm:resizeHandles val="exact"/>
        </dgm:presLayoutVars>
      </dgm:prSet>
      <dgm:spPr/>
    </dgm:pt>
    <dgm:pt modelId="{11D5AE6B-6423-493D-A502-D6CB5BA2B47E}" type="pres">
      <dgm:prSet presAssocID="{F8FC31C1-D46C-4B1F-AED5-DB735C939EB8}" presName="vertFlow" presStyleCnt="0"/>
      <dgm:spPr/>
    </dgm:pt>
    <dgm:pt modelId="{6DA59394-152F-4C80-A324-204426B9BC38}" type="pres">
      <dgm:prSet presAssocID="{F8FC31C1-D46C-4B1F-AED5-DB735C939EB8}" presName="header" presStyleLbl="node1" presStyleIdx="0" presStyleCnt="3" custScaleX="196210" custScaleY="207870" custLinFactY="-6396" custLinFactNeighborX="-9" custLinFactNeighborY="-100000"/>
      <dgm:spPr/>
    </dgm:pt>
    <dgm:pt modelId="{093E7D64-D44F-40DF-BA42-37CB6E7C67E1}" type="pres">
      <dgm:prSet presAssocID="{73F1ADC4-7076-44B5-A0E3-B11499FCE13B}" presName="parTrans" presStyleLbl="sibTrans2D1" presStyleIdx="0" presStyleCnt="6"/>
      <dgm:spPr/>
    </dgm:pt>
    <dgm:pt modelId="{4F5FDE62-2531-4E9C-AB12-B2AD6AD4C421}" type="pres">
      <dgm:prSet presAssocID="{2E7EDA92-27DB-4A38-A61E-245DED722376}" presName="child" presStyleLbl="alignAccFollowNode1" presStyleIdx="0" presStyleCnt="6" custScaleX="196120" custScaleY="263464" custLinFactNeighborX="-54" custLinFactNeighborY="20590">
        <dgm:presLayoutVars>
          <dgm:chMax val="0"/>
          <dgm:bulletEnabled val="1"/>
        </dgm:presLayoutVars>
      </dgm:prSet>
      <dgm:spPr/>
    </dgm:pt>
    <dgm:pt modelId="{F9799C44-E0CC-4D70-9CBE-4FF33ED70856}" type="pres">
      <dgm:prSet presAssocID="{F8FC31C1-D46C-4B1F-AED5-DB735C939EB8}" presName="hSp" presStyleCnt="0"/>
      <dgm:spPr/>
    </dgm:pt>
    <dgm:pt modelId="{99CADE52-FA1B-476C-9F7F-C7706CC72D2F}" type="pres">
      <dgm:prSet presAssocID="{020135DB-952A-4EB7-B1D7-1BCC9CDFE828}" presName="vertFlow" presStyleCnt="0"/>
      <dgm:spPr/>
    </dgm:pt>
    <dgm:pt modelId="{48CC8503-96B3-42EC-AE0A-951EB7A8B646}" type="pres">
      <dgm:prSet presAssocID="{020135DB-952A-4EB7-B1D7-1BCC9CDFE828}" presName="header" presStyleLbl="node1" presStyleIdx="1" presStyleCnt="3" custScaleX="196210" custScaleY="207870" custLinFactY="-7350" custLinFactNeighborX="-231" custLinFactNeighborY="-100000"/>
      <dgm:spPr/>
    </dgm:pt>
    <dgm:pt modelId="{E61345AF-7AFF-496E-B7F9-9F6A9DB55260}" type="pres">
      <dgm:prSet presAssocID="{193E00E4-8BCF-4350-AEB5-87D96D67672E}" presName="parTrans" presStyleLbl="sibTrans2D1" presStyleIdx="1" presStyleCnt="6" custScaleX="138745"/>
      <dgm:spPr/>
    </dgm:pt>
    <dgm:pt modelId="{D4BBA071-88E1-4148-BD80-7FB368E52291}" type="pres">
      <dgm:prSet presAssocID="{8D4EA33F-93C4-4DD7-89DC-EA79383A7E6B}" presName="child" presStyleLbl="alignAccFollowNode1" presStyleIdx="1" presStyleCnt="6" custScaleX="196210" custScaleY="263532" custLinFactNeighborX="231" custLinFactNeighborY="19699">
        <dgm:presLayoutVars>
          <dgm:chMax val="0"/>
          <dgm:bulletEnabled val="1"/>
        </dgm:presLayoutVars>
      </dgm:prSet>
      <dgm:spPr/>
    </dgm:pt>
    <dgm:pt modelId="{991765C5-D15E-432D-98B6-767E9FACE458}" type="pres">
      <dgm:prSet presAssocID="{85A04015-01C3-40FF-B38A-E0423647D63C}" presName="sibTrans" presStyleLbl="sibTrans2D1" presStyleIdx="2" presStyleCnt="6" custScaleX="138744"/>
      <dgm:spPr/>
    </dgm:pt>
    <dgm:pt modelId="{D88DA716-C0FF-48EE-9F0E-638C7847895C}" type="pres">
      <dgm:prSet presAssocID="{9637C839-9BB2-4812-A31C-7D7C1245B402}" presName="child" presStyleLbl="alignAccFollowNode1" presStyleIdx="2" presStyleCnt="6" custScaleX="196210" custScaleY="159143" custLinFactY="8875" custLinFactNeighborY="100000">
        <dgm:presLayoutVars>
          <dgm:chMax val="0"/>
          <dgm:bulletEnabled val="1"/>
        </dgm:presLayoutVars>
      </dgm:prSet>
      <dgm:spPr/>
    </dgm:pt>
    <dgm:pt modelId="{124443FF-1998-4518-B686-A3A2D601FC94}" type="pres">
      <dgm:prSet presAssocID="{0E2C4469-495C-4D41-92B0-C4A61F332B87}" presName="sibTrans" presStyleLbl="sibTrans2D1" presStyleIdx="3" presStyleCnt="6" custScaleX="138745"/>
      <dgm:spPr/>
    </dgm:pt>
    <dgm:pt modelId="{8C4034D1-4D08-4B55-BAD1-D5DCDD5CD2B5}" type="pres">
      <dgm:prSet presAssocID="{BF108419-AE3A-4B75-9290-6794A9B9E0AE}" presName="child" presStyleLbl="alignAccFollowNode1" presStyleIdx="3" presStyleCnt="6" custScaleX="196210" custScaleY="264422" custLinFactY="42157" custLinFactNeighborY="100000">
        <dgm:presLayoutVars>
          <dgm:chMax val="0"/>
          <dgm:bulletEnabled val="1"/>
        </dgm:presLayoutVars>
      </dgm:prSet>
      <dgm:spPr/>
    </dgm:pt>
    <dgm:pt modelId="{66200439-647F-47A0-B177-E8BDD426C2CC}" type="pres">
      <dgm:prSet presAssocID="{020135DB-952A-4EB7-B1D7-1BCC9CDFE828}" presName="hSp" presStyleCnt="0"/>
      <dgm:spPr/>
    </dgm:pt>
    <dgm:pt modelId="{1B6AD02F-D688-4FDA-A527-8046AEE480BB}" type="pres">
      <dgm:prSet presAssocID="{4A2B5BE8-004B-419E-8B09-A7DC9ECF36C5}" presName="vertFlow" presStyleCnt="0"/>
      <dgm:spPr/>
    </dgm:pt>
    <dgm:pt modelId="{5248514B-20D2-4BB5-AEB4-25AB5614DC29}" type="pres">
      <dgm:prSet presAssocID="{4A2B5BE8-004B-419E-8B09-A7DC9ECF36C5}" presName="header" presStyleLbl="node1" presStyleIdx="2" presStyleCnt="3" custScaleX="196210" custScaleY="207870" custLinFactY="-7350" custLinFactNeighborX="-231" custLinFactNeighborY="-100000"/>
      <dgm:spPr/>
    </dgm:pt>
    <dgm:pt modelId="{ECEC7C42-5FCB-43F9-BB00-531EA9D6A429}" type="pres">
      <dgm:prSet presAssocID="{31EFBDBC-BEA1-489A-85F7-18BD4F628B63}" presName="parTrans" presStyleLbl="sibTrans2D1" presStyleIdx="4" presStyleCnt="6" custScaleX="138745"/>
      <dgm:spPr/>
    </dgm:pt>
    <dgm:pt modelId="{4880CDC7-63FE-46E4-97EB-B788149EECC7}" type="pres">
      <dgm:prSet presAssocID="{1EA2A3CA-6A54-49B4-B0CE-B9593549A5F9}" presName="child" presStyleLbl="alignAccFollowNode1" presStyleIdx="4" presStyleCnt="6" custScaleX="196210" custScaleY="494655" custLinFactNeighborX="231" custLinFactNeighborY="19699">
        <dgm:presLayoutVars>
          <dgm:chMax val="0"/>
          <dgm:bulletEnabled val="1"/>
        </dgm:presLayoutVars>
      </dgm:prSet>
      <dgm:spPr/>
    </dgm:pt>
    <dgm:pt modelId="{3A882210-17BB-4A3E-8633-51A8D7B70BA1}" type="pres">
      <dgm:prSet presAssocID="{C3E1A6B4-F54D-4740-AC6F-A2E7EEBCBB3D}" presName="sibTrans" presStyleLbl="sibTrans2D1" presStyleIdx="5" presStyleCnt="6" custScaleX="138744"/>
      <dgm:spPr/>
    </dgm:pt>
    <dgm:pt modelId="{7FC6495B-1E78-4AE4-9130-18B090C6B6E7}" type="pres">
      <dgm:prSet presAssocID="{C866D538-DFCE-48B9-925A-F44E5AE2D943}" presName="child" presStyleLbl="alignAccFollowNode1" presStyleIdx="5" presStyleCnt="6" custScaleX="196210" custScaleY="264422" custLinFactY="108852" custLinFactNeighborX="9" custLinFactNeighborY="200000">
        <dgm:presLayoutVars>
          <dgm:chMax val="0"/>
          <dgm:bulletEnabled val="1"/>
        </dgm:presLayoutVars>
      </dgm:prSet>
      <dgm:spPr/>
    </dgm:pt>
  </dgm:ptLst>
  <dgm:cxnLst>
    <dgm:cxn modelId="{146AF804-7D87-4B34-82E1-78D6060BF7B7}" type="presOf" srcId="{73F1ADC4-7076-44B5-A0E3-B11499FCE13B}" destId="{093E7D64-D44F-40DF-BA42-37CB6E7C67E1}" srcOrd="0" destOrd="0" presId="urn:microsoft.com/office/officeart/2005/8/layout/lProcess1"/>
    <dgm:cxn modelId="{DBCA4618-6456-486D-BD23-BB7682715BAC}" srcId="{4A2B5BE8-004B-419E-8B09-A7DC9ECF36C5}" destId="{C866D538-DFCE-48B9-925A-F44E5AE2D943}" srcOrd="1" destOrd="0" parTransId="{06489B2D-C722-4817-A016-0836C6BF7D33}" sibTransId="{31EBD716-2CAA-434D-AB31-6B451B954718}"/>
    <dgm:cxn modelId="{8EF7F02A-72AF-4D9C-B16C-950A706E41AB}" srcId="{F8FC31C1-D46C-4B1F-AED5-DB735C939EB8}" destId="{2E7EDA92-27DB-4A38-A61E-245DED722376}" srcOrd="0" destOrd="0" parTransId="{73F1ADC4-7076-44B5-A0E3-B11499FCE13B}" sibTransId="{83A012A1-67E6-4F86-B6F6-C9AE67641023}"/>
    <dgm:cxn modelId="{2D674C32-B8CD-4D1C-8477-FF76DF616D93}" type="presOf" srcId="{C3E1A6B4-F54D-4740-AC6F-A2E7EEBCBB3D}" destId="{3A882210-17BB-4A3E-8633-51A8D7B70BA1}" srcOrd="0" destOrd="0" presId="urn:microsoft.com/office/officeart/2005/8/layout/lProcess1"/>
    <dgm:cxn modelId="{86E41B35-FE4A-45EC-8B34-6DC38F98A7EA}" srcId="{4F3C8795-ECC6-4637-9485-C29DEC8FEACC}" destId="{4A2B5BE8-004B-419E-8B09-A7DC9ECF36C5}" srcOrd="2" destOrd="0" parTransId="{1B734AF4-7EC1-4A6E-993E-F79460D03C0D}" sibTransId="{C80D2888-2EF4-488D-971E-F6F0DCE27688}"/>
    <dgm:cxn modelId="{4CE5D24C-F051-4A70-BE94-4671A726DEA7}" type="presOf" srcId="{C866D538-DFCE-48B9-925A-F44E5AE2D943}" destId="{7FC6495B-1E78-4AE4-9130-18B090C6B6E7}" srcOrd="0" destOrd="0" presId="urn:microsoft.com/office/officeart/2005/8/layout/lProcess1"/>
    <dgm:cxn modelId="{F60CDC6C-469C-448C-AAF3-E10FEE2511BE}" srcId="{020135DB-952A-4EB7-B1D7-1BCC9CDFE828}" destId="{9637C839-9BB2-4812-A31C-7D7C1245B402}" srcOrd="1" destOrd="0" parTransId="{94B9BA15-DB3C-463A-8C82-F7E89639EF68}" sibTransId="{0E2C4469-495C-4D41-92B0-C4A61F332B87}"/>
    <dgm:cxn modelId="{2947FF73-273B-476C-9380-CEEBE16703EB}" type="presOf" srcId="{BF108419-AE3A-4B75-9290-6794A9B9E0AE}" destId="{8C4034D1-4D08-4B55-BAD1-D5DCDD5CD2B5}" srcOrd="0" destOrd="0" presId="urn:microsoft.com/office/officeart/2005/8/layout/lProcess1"/>
    <dgm:cxn modelId="{65810054-D377-4B7C-99FF-E04DC379BF62}" type="presOf" srcId="{020135DB-952A-4EB7-B1D7-1BCC9CDFE828}" destId="{48CC8503-96B3-42EC-AE0A-951EB7A8B646}" srcOrd="0" destOrd="0" presId="urn:microsoft.com/office/officeart/2005/8/layout/lProcess1"/>
    <dgm:cxn modelId="{325D315A-524A-4098-A817-C8CBC8156530}" srcId="{020135DB-952A-4EB7-B1D7-1BCC9CDFE828}" destId="{8D4EA33F-93C4-4DD7-89DC-EA79383A7E6B}" srcOrd="0" destOrd="0" parTransId="{193E00E4-8BCF-4350-AEB5-87D96D67672E}" sibTransId="{85A04015-01C3-40FF-B38A-E0423647D63C}"/>
    <dgm:cxn modelId="{2F2D4D7A-E98B-4C06-AE30-C5E6DF5D2A24}" type="presOf" srcId="{0E2C4469-495C-4D41-92B0-C4A61F332B87}" destId="{124443FF-1998-4518-B686-A3A2D601FC94}" srcOrd="0" destOrd="0" presId="urn:microsoft.com/office/officeart/2005/8/layout/lProcess1"/>
    <dgm:cxn modelId="{3F35137B-2E3D-484C-9ED9-668C0E0A1950}" type="presOf" srcId="{31EFBDBC-BEA1-489A-85F7-18BD4F628B63}" destId="{ECEC7C42-5FCB-43F9-BB00-531EA9D6A429}" srcOrd="0" destOrd="0" presId="urn:microsoft.com/office/officeart/2005/8/layout/lProcess1"/>
    <dgm:cxn modelId="{C2076B7C-6241-4FCC-9722-6D5FC6F32F7A}" srcId="{4F3C8795-ECC6-4637-9485-C29DEC8FEACC}" destId="{020135DB-952A-4EB7-B1D7-1BCC9CDFE828}" srcOrd="1" destOrd="0" parTransId="{ECA1C723-216A-4031-8661-3DA8866A962B}" sibTransId="{D04C4983-3E76-4E44-8744-D5D60B4993FC}"/>
    <dgm:cxn modelId="{EF901281-1553-4BE9-B344-2BCD289220F0}" type="presOf" srcId="{4A2B5BE8-004B-419E-8B09-A7DC9ECF36C5}" destId="{5248514B-20D2-4BB5-AEB4-25AB5614DC29}" srcOrd="0" destOrd="0" presId="urn:microsoft.com/office/officeart/2005/8/layout/lProcess1"/>
    <dgm:cxn modelId="{A95C2886-472E-4B0D-9562-15B59B831B6E}" type="presOf" srcId="{85A04015-01C3-40FF-B38A-E0423647D63C}" destId="{991765C5-D15E-432D-98B6-767E9FACE458}" srcOrd="0" destOrd="0" presId="urn:microsoft.com/office/officeart/2005/8/layout/lProcess1"/>
    <dgm:cxn modelId="{2557739E-3351-41E6-9A53-10A5078C03A1}" srcId="{020135DB-952A-4EB7-B1D7-1BCC9CDFE828}" destId="{BF108419-AE3A-4B75-9290-6794A9B9E0AE}" srcOrd="2" destOrd="0" parTransId="{3579A786-AF07-4128-A4B6-20F2BDEC0F75}" sibTransId="{1C47B357-342A-45A7-A344-0E4BBC851536}"/>
    <dgm:cxn modelId="{C7BCE9BC-BEFE-4374-9702-9B672FBE0122}" type="presOf" srcId="{2E7EDA92-27DB-4A38-A61E-245DED722376}" destId="{4F5FDE62-2531-4E9C-AB12-B2AD6AD4C421}" srcOrd="0" destOrd="0" presId="urn:microsoft.com/office/officeart/2005/8/layout/lProcess1"/>
    <dgm:cxn modelId="{A16541BF-ACDC-4E99-BAB3-41BE25F2B1AC}" type="presOf" srcId="{4F3C8795-ECC6-4637-9485-C29DEC8FEACC}" destId="{85460F83-D115-4631-9848-1BFA65F9BF95}" srcOrd="0" destOrd="0" presId="urn:microsoft.com/office/officeart/2005/8/layout/lProcess1"/>
    <dgm:cxn modelId="{9EE4A2DF-7168-42AE-8BE8-04ADB459EB44}" type="presOf" srcId="{193E00E4-8BCF-4350-AEB5-87D96D67672E}" destId="{E61345AF-7AFF-496E-B7F9-9F6A9DB55260}" srcOrd="0" destOrd="0" presId="urn:microsoft.com/office/officeart/2005/8/layout/lProcess1"/>
    <dgm:cxn modelId="{2E0522E5-25BD-4A8D-83FB-B6EE9F510FF5}" srcId="{4A2B5BE8-004B-419E-8B09-A7DC9ECF36C5}" destId="{1EA2A3CA-6A54-49B4-B0CE-B9593549A5F9}" srcOrd="0" destOrd="0" parTransId="{31EFBDBC-BEA1-489A-85F7-18BD4F628B63}" sibTransId="{C3E1A6B4-F54D-4740-AC6F-A2E7EEBCBB3D}"/>
    <dgm:cxn modelId="{AA6F4AE7-29FC-4977-A46B-89C12A3F2F4C}" type="presOf" srcId="{9637C839-9BB2-4812-A31C-7D7C1245B402}" destId="{D88DA716-C0FF-48EE-9F0E-638C7847895C}" srcOrd="0" destOrd="0" presId="urn:microsoft.com/office/officeart/2005/8/layout/lProcess1"/>
    <dgm:cxn modelId="{45696FE7-5551-460B-B804-0B28875AB415}" type="presOf" srcId="{F8FC31C1-D46C-4B1F-AED5-DB735C939EB8}" destId="{6DA59394-152F-4C80-A324-204426B9BC38}" srcOrd="0" destOrd="0" presId="urn:microsoft.com/office/officeart/2005/8/layout/lProcess1"/>
    <dgm:cxn modelId="{6FFEF5E8-5023-40B9-980B-E957DF7F3D23}" type="presOf" srcId="{8D4EA33F-93C4-4DD7-89DC-EA79383A7E6B}" destId="{D4BBA071-88E1-4148-BD80-7FB368E52291}" srcOrd="0" destOrd="0" presId="urn:microsoft.com/office/officeart/2005/8/layout/lProcess1"/>
    <dgm:cxn modelId="{B0C4A4E9-DA0E-45EC-B07D-6F5B87B49417}" type="presOf" srcId="{1EA2A3CA-6A54-49B4-B0CE-B9593549A5F9}" destId="{4880CDC7-63FE-46E4-97EB-B788149EECC7}" srcOrd="0" destOrd="0" presId="urn:microsoft.com/office/officeart/2005/8/layout/lProcess1"/>
    <dgm:cxn modelId="{7D500AFE-E9CF-4214-814B-C59140C61DD2}" srcId="{4F3C8795-ECC6-4637-9485-C29DEC8FEACC}" destId="{F8FC31C1-D46C-4B1F-AED5-DB735C939EB8}" srcOrd="0" destOrd="0" parTransId="{F350E3AE-5066-43F8-93EB-52F382D238BB}" sibTransId="{18BCE0A8-57FD-4136-BF1B-DC3CADA9F03C}"/>
    <dgm:cxn modelId="{EB573FF8-80DB-4F4D-8BF9-D223EBBEE02D}" type="presParOf" srcId="{85460F83-D115-4631-9848-1BFA65F9BF95}" destId="{11D5AE6B-6423-493D-A502-D6CB5BA2B47E}" srcOrd="0" destOrd="0" presId="urn:microsoft.com/office/officeart/2005/8/layout/lProcess1"/>
    <dgm:cxn modelId="{3D90DA69-2BD0-4148-ADD1-CB11DA8B6591}" type="presParOf" srcId="{11D5AE6B-6423-493D-A502-D6CB5BA2B47E}" destId="{6DA59394-152F-4C80-A324-204426B9BC38}" srcOrd="0" destOrd="0" presId="urn:microsoft.com/office/officeart/2005/8/layout/lProcess1"/>
    <dgm:cxn modelId="{6CEF9EF4-FA06-4481-8A23-EE4ADFEACF85}" type="presParOf" srcId="{11D5AE6B-6423-493D-A502-D6CB5BA2B47E}" destId="{093E7D64-D44F-40DF-BA42-37CB6E7C67E1}" srcOrd="1" destOrd="0" presId="urn:microsoft.com/office/officeart/2005/8/layout/lProcess1"/>
    <dgm:cxn modelId="{2524629E-2700-4423-9D91-F019A45CDC7A}" type="presParOf" srcId="{11D5AE6B-6423-493D-A502-D6CB5BA2B47E}" destId="{4F5FDE62-2531-4E9C-AB12-B2AD6AD4C421}" srcOrd="2" destOrd="0" presId="urn:microsoft.com/office/officeart/2005/8/layout/lProcess1"/>
    <dgm:cxn modelId="{F0AE7C14-26A8-45F8-8CBC-D85E66C6654C}" type="presParOf" srcId="{85460F83-D115-4631-9848-1BFA65F9BF95}" destId="{F9799C44-E0CC-4D70-9CBE-4FF33ED70856}" srcOrd="1" destOrd="0" presId="urn:microsoft.com/office/officeart/2005/8/layout/lProcess1"/>
    <dgm:cxn modelId="{A1323D4D-288B-4FF2-A467-AD26C5BBE451}" type="presParOf" srcId="{85460F83-D115-4631-9848-1BFA65F9BF95}" destId="{99CADE52-FA1B-476C-9F7F-C7706CC72D2F}" srcOrd="2" destOrd="0" presId="urn:microsoft.com/office/officeart/2005/8/layout/lProcess1"/>
    <dgm:cxn modelId="{10A57109-A43C-4C80-8ACA-A29AB7E49444}" type="presParOf" srcId="{99CADE52-FA1B-476C-9F7F-C7706CC72D2F}" destId="{48CC8503-96B3-42EC-AE0A-951EB7A8B646}" srcOrd="0" destOrd="0" presId="urn:microsoft.com/office/officeart/2005/8/layout/lProcess1"/>
    <dgm:cxn modelId="{9F7C1A62-E7A0-408D-9CDB-7C5EE2383CCE}" type="presParOf" srcId="{99CADE52-FA1B-476C-9F7F-C7706CC72D2F}" destId="{E61345AF-7AFF-496E-B7F9-9F6A9DB55260}" srcOrd="1" destOrd="0" presId="urn:microsoft.com/office/officeart/2005/8/layout/lProcess1"/>
    <dgm:cxn modelId="{4CF309F3-E186-4BD9-9C6D-104030B187B4}" type="presParOf" srcId="{99CADE52-FA1B-476C-9F7F-C7706CC72D2F}" destId="{D4BBA071-88E1-4148-BD80-7FB368E52291}" srcOrd="2" destOrd="0" presId="urn:microsoft.com/office/officeart/2005/8/layout/lProcess1"/>
    <dgm:cxn modelId="{B4AF2794-95D1-4F78-9D71-230E4A37190F}" type="presParOf" srcId="{99CADE52-FA1B-476C-9F7F-C7706CC72D2F}" destId="{991765C5-D15E-432D-98B6-767E9FACE458}" srcOrd="3" destOrd="0" presId="urn:microsoft.com/office/officeart/2005/8/layout/lProcess1"/>
    <dgm:cxn modelId="{73F19796-7280-435F-8633-FBB5494AB212}" type="presParOf" srcId="{99CADE52-FA1B-476C-9F7F-C7706CC72D2F}" destId="{D88DA716-C0FF-48EE-9F0E-638C7847895C}" srcOrd="4" destOrd="0" presId="urn:microsoft.com/office/officeart/2005/8/layout/lProcess1"/>
    <dgm:cxn modelId="{E9D56B68-F1BE-42F4-B38C-44149DC1E900}" type="presParOf" srcId="{99CADE52-FA1B-476C-9F7F-C7706CC72D2F}" destId="{124443FF-1998-4518-B686-A3A2D601FC94}" srcOrd="5" destOrd="0" presId="urn:microsoft.com/office/officeart/2005/8/layout/lProcess1"/>
    <dgm:cxn modelId="{28C4E5B3-8D24-43E8-91F6-D80C73DBF7C7}" type="presParOf" srcId="{99CADE52-FA1B-476C-9F7F-C7706CC72D2F}" destId="{8C4034D1-4D08-4B55-BAD1-D5DCDD5CD2B5}" srcOrd="6" destOrd="0" presId="urn:microsoft.com/office/officeart/2005/8/layout/lProcess1"/>
    <dgm:cxn modelId="{7D7E0C05-2CFD-4724-92C5-2CC114A45CEB}" type="presParOf" srcId="{85460F83-D115-4631-9848-1BFA65F9BF95}" destId="{66200439-647F-47A0-B177-E8BDD426C2CC}" srcOrd="3" destOrd="0" presId="urn:microsoft.com/office/officeart/2005/8/layout/lProcess1"/>
    <dgm:cxn modelId="{DC7EDFFB-390E-4C6E-BEC4-1BF915AF068B}" type="presParOf" srcId="{85460F83-D115-4631-9848-1BFA65F9BF95}" destId="{1B6AD02F-D688-4FDA-A527-8046AEE480BB}" srcOrd="4" destOrd="0" presId="urn:microsoft.com/office/officeart/2005/8/layout/lProcess1"/>
    <dgm:cxn modelId="{F10571B5-E1C1-4609-A6FA-533B1F187546}" type="presParOf" srcId="{1B6AD02F-D688-4FDA-A527-8046AEE480BB}" destId="{5248514B-20D2-4BB5-AEB4-25AB5614DC29}" srcOrd="0" destOrd="0" presId="urn:microsoft.com/office/officeart/2005/8/layout/lProcess1"/>
    <dgm:cxn modelId="{087ACC41-1634-4C51-A88D-A9D9DE16477C}" type="presParOf" srcId="{1B6AD02F-D688-4FDA-A527-8046AEE480BB}" destId="{ECEC7C42-5FCB-43F9-BB00-531EA9D6A429}" srcOrd="1" destOrd="0" presId="urn:microsoft.com/office/officeart/2005/8/layout/lProcess1"/>
    <dgm:cxn modelId="{EE6DE3C7-5440-4200-B887-05BC87BF269C}" type="presParOf" srcId="{1B6AD02F-D688-4FDA-A527-8046AEE480BB}" destId="{4880CDC7-63FE-46E4-97EB-B788149EECC7}" srcOrd="2" destOrd="0" presId="urn:microsoft.com/office/officeart/2005/8/layout/lProcess1"/>
    <dgm:cxn modelId="{4832CA4C-9959-4935-97F9-3F667DCB417A}" type="presParOf" srcId="{1B6AD02F-D688-4FDA-A527-8046AEE480BB}" destId="{3A882210-17BB-4A3E-8633-51A8D7B70BA1}" srcOrd="3" destOrd="0" presId="urn:microsoft.com/office/officeart/2005/8/layout/lProcess1"/>
    <dgm:cxn modelId="{2D678FD4-BA4D-440C-BF79-6C8F74E8E704}" type="presParOf" srcId="{1B6AD02F-D688-4FDA-A527-8046AEE480BB}" destId="{7FC6495B-1E78-4AE4-9130-18B090C6B6E7}" srcOrd="4" destOrd="0" presId="urn:microsoft.com/office/officeart/2005/8/layout/l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F3C8795-ECC6-4637-9485-C29DEC8FEACC}" type="doc">
      <dgm:prSet loTypeId="urn:microsoft.com/office/officeart/2005/8/layout/lProcess1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F8FC31C1-D46C-4B1F-AED5-DB735C939EB8}">
      <dgm:prSet custT="1"/>
      <dgm:spPr/>
      <dgm:t>
        <a:bodyPr/>
        <a:lstStyle/>
        <a:p>
          <a:r>
            <a:rPr lang="en-US" sz="2400" dirty="0">
              <a:solidFill>
                <a:schemeClr val="tx1"/>
              </a:solidFill>
            </a:rPr>
            <a:t>Last result</a:t>
          </a:r>
        </a:p>
      </dgm:t>
    </dgm:pt>
    <dgm:pt modelId="{F350E3AE-5066-43F8-93EB-52F382D238BB}" type="parTrans" cxnId="{7D500AFE-E9CF-4214-814B-C59140C61DD2}">
      <dgm:prSet/>
      <dgm:spPr/>
      <dgm:t>
        <a:bodyPr/>
        <a:lstStyle/>
        <a:p>
          <a:endParaRPr lang="en-US"/>
        </a:p>
      </dgm:t>
    </dgm:pt>
    <dgm:pt modelId="{18BCE0A8-57FD-4136-BF1B-DC3CADA9F03C}" type="sibTrans" cxnId="{7D500AFE-E9CF-4214-814B-C59140C61DD2}">
      <dgm:prSet/>
      <dgm:spPr/>
      <dgm:t>
        <a:bodyPr/>
        <a:lstStyle/>
        <a:p>
          <a:endParaRPr lang="en-US"/>
        </a:p>
      </dgm:t>
    </dgm:pt>
    <dgm:pt modelId="{020135DB-952A-4EB7-B1D7-1BCC9CDFE828}">
      <dgm:prSet custT="1"/>
      <dgm:spPr>
        <a:blipFill>
          <a:blip xmlns:r="http://schemas.openxmlformats.org/officeDocument/2006/relationships" r:embed="rId1"/>
          <a:stretch>
            <a:fillRect t="-2041" b="-8163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ECA1C723-216A-4031-8661-3DA8866A962B}" type="parTrans" cxnId="{C2076B7C-6241-4FCC-9722-6D5FC6F32F7A}">
      <dgm:prSet/>
      <dgm:spPr/>
      <dgm:t>
        <a:bodyPr/>
        <a:lstStyle/>
        <a:p>
          <a:endParaRPr lang="en-US"/>
        </a:p>
      </dgm:t>
    </dgm:pt>
    <dgm:pt modelId="{D04C4983-3E76-4E44-8744-D5D60B4993FC}" type="sibTrans" cxnId="{C2076B7C-6241-4FCC-9722-6D5FC6F32F7A}">
      <dgm:prSet/>
      <dgm:spPr/>
      <dgm:t>
        <a:bodyPr/>
        <a:lstStyle/>
        <a:p>
          <a:endParaRPr lang="en-US"/>
        </a:p>
      </dgm:t>
    </dgm:pt>
    <dgm:pt modelId="{8D4EA33F-93C4-4DD7-89DC-EA79383A7E6B}">
      <dgm:prSet custT="1"/>
      <dgm:spPr>
        <a:blipFill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193E00E4-8BCF-4350-AEB5-87D96D67672E}" type="parTrans" cxnId="{325D315A-524A-4098-A817-C8CBC8156530}">
      <dgm:prSet/>
      <dgm:spPr/>
      <dgm:t>
        <a:bodyPr/>
        <a:lstStyle/>
        <a:p>
          <a:endParaRPr lang="en-US"/>
        </a:p>
      </dgm:t>
    </dgm:pt>
    <dgm:pt modelId="{85A04015-01C3-40FF-B38A-E0423647D63C}" type="sibTrans" cxnId="{325D315A-524A-4098-A817-C8CBC8156530}">
      <dgm:prSet/>
      <dgm:spPr/>
      <dgm:t>
        <a:bodyPr/>
        <a:lstStyle/>
        <a:p>
          <a:endParaRPr lang="en-US"/>
        </a:p>
      </dgm:t>
    </dgm:pt>
    <dgm:pt modelId="{9637C839-9BB2-4812-A31C-7D7C1245B402}">
      <dgm:prSet custT="1"/>
      <dgm:spPr>
        <a:blipFill>
          <a:blip xmlns:r="http://schemas.openxmlformats.org/officeDocument/2006/relationships" r:embed="rId3"/>
          <a:stretch>
            <a:fillRect l="-3455" r="-5636" b="-2655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94B9BA15-DB3C-463A-8C82-F7E89639EF68}" type="parTrans" cxnId="{F60CDC6C-469C-448C-AAF3-E10FEE2511BE}">
      <dgm:prSet/>
      <dgm:spPr/>
      <dgm:t>
        <a:bodyPr/>
        <a:lstStyle/>
        <a:p>
          <a:endParaRPr lang="en-US"/>
        </a:p>
      </dgm:t>
    </dgm:pt>
    <dgm:pt modelId="{0E2C4469-495C-4D41-92B0-C4A61F332B87}" type="sibTrans" cxnId="{F60CDC6C-469C-448C-AAF3-E10FEE2511BE}">
      <dgm:prSet/>
      <dgm:spPr/>
      <dgm:t>
        <a:bodyPr/>
        <a:lstStyle/>
        <a:p>
          <a:endParaRPr lang="en-US"/>
        </a:p>
      </dgm:t>
    </dgm:pt>
    <dgm:pt modelId="{BF108419-AE3A-4B75-9290-6794A9B9E0AE}">
      <dgm:prSet custT="1"/>
      <dgm:spPr>
        <a:blipFill>
          <a:blip xmlns:r="http://schemas.openxmlformats.org/officeDocument/2006/relationships" r:embed="rId4"/>
          <a:stretch>
            <a:fillRect l="-727" r="-5091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3579A786-AF07-4128-A4B6-20F2BDEC0F75}" type="parTrans" cxnId="{2557739E-3351-41E6-9A53-10A5078C03A1}">
      <dgm:prSet/>
      <dgm:spPr/>
      <dgm:t>
        <a:bodyPr/>
        <a:lstStyle/>
        <a:p>
          <a:endParaRPr lang="en-US"/>
        </a:p>
      </dgm:t>
    </dgm:pt>
    <dgm:pt modelId="{1C47B357-342A-45A7-A344-0E4BBC851536}" type="sibTrans" cxnId="{2557739E-3351-41E6-9A53-10A5078C03A1}">
      <dgm:prSet/>
      <dgm:spPr/>
      <dgm:t>
        <a:bodyPr/>
        <a:lstStyle/>
        <a:p>
          <a:endParaRPr lang="en-US"/>
        </a:p>
      </dgm:t>
    </dgm:pt>
    <dgm:pt modelId="{4A2B5BE8-004B-419E-8B09-A7DC9ECF36C5}">
      <dgm:prSet custT="1"/>
      <dgm:spPr/>
      <dgm:t>
        <a:bodyPr/>
        <a:lstStyle/>
        <a:p>
          <a:r>
            <a:rPr lang="en-US" sz="2400" dirty="0">
              <a:solidFill>
                <a:schemeClr val="tx1"/>
              </a:solidFill>
            </a:rPr>
            <a:t>Can choose any kernel that is</a:t>
          </a:r>
        </a:p>
      </dgm:t>
    </dgm:pt>
    <dgm:pt modelId="{1B734AF4-7EC1-4A6E-993E-F79460D03C0D}" type="parTrans" cxnId="{86E41B35-FE4A-45EC-8B34-6DC38F98A7EA}">
      <dgm:prSet/>
      <dgm:spPr/>
      <dgm:t>
        <a:bodyPr/>
        <a:lstStyle/>
        <a:p>
          <a:endParaRPr lang="en-US"/>
        </a:p>
      </dgm:t>
    </dgm:pt>
    <dgm:pt modelId="{C80D2888-2EF4-488D-971E-F6F0DCE27688}" type="sibTrans" cxnId="{86E41B35-FE4A-45EC-8B34-6DC38F98A7EA}">
      <dgm:prSet/>
      <dgm:spPr/>
      <dgm:t>
        <a:bodyPr/>
        <a:lstStyle/>
        <a:p>
          <a:endParaRPr lang="en-US"/>
        </a:p>
      </dgm:t>
    </dgm:pt>
    <dgm:pt modelId="{1EA2A3CA-6A54-49B4-B0CE-B9593549A5F9}">
      <dgm:prSet custT="1"/>
      <dgm:spPr/>
      <dgm:t>
        <a:bodyPr/>
        <a:lstStyle/>
        <a:p>
          <a:r>
            <a:rPr lang="en-US" sz="2400" dirty="0"/>
            <a:t>Positive semidefinite</a:t>
          </a:r>
        </a:p>
        <a:p>
          <a:r>
            <a:rPr lang="en-US" sz="2400" dirty="0"/>
            <a:t>+ </a:t>
          </a:r>
        </a:p>
        <a:p>
          <a:r>
            <a:rPr lang="en-US" sz="2400" dirty="0"/>
            <a:t>Symmetric</a:t>
          </a:r>
        </a:p>
      </dgm:t>
    </dgm:pt>
    <dgm:pt modelId="{31EFBDBC-BEA1-489A-85F7-18BD4F628B63}" type="parTrans" cxnId="{2E0522E5-25BD-4A8D-83FB-B6EE9F510FF5}">
      <dgm:prSet/>
      <dgm:spPr/>
      <dgm:t>
        <a:bodyPr/>
        <a:lstStyle/>
        <a:p>
          <a:endParaRPr lang="en-US"/>
        </a:p>
      </dgm:t>
    </dgm:pt>
    <dgm:pt modelId="{C3E1A6B4-F54D-4740-AC6F-A2E7EEBCBB3D}" type="sibTrans" cxnId="{2E0522E5-25BD-4A8D-83FB-B6EE9F510FF5}">
      <dgm:prSet/>
      <dgm:spPr/>
      <dgm:t>
        <a:bodyPr/>
        <a:lstStyle/>
        <a:p>
          <a:endParaRPr lang="en-US"/>
        </a:p>
      </dgm:t>
    </dgm:pt>
    <dgm:pt modelId="{C866D538-DFCE-48B9-925A-F44E5AE2D943}">
      <dgm:prSet custT="1"/>
      <dgm:spPr/>
      <dgm:t>
        <a:bodyPr/>
        <a:lstStyle/>
        <a:p>
          <a:r>
            <a:rPr lang="en-US" sz="2400" dirty="0"/>
            <a:t>Combinations possible</a:t>
          </a:r>
        </a:p>
      </dgm:t>
    </dgm:pt>
    <dgm:pt modelId="{06489B2D-C722-4817-A016-0836C6BF7D33}" type="parTrans" cxnId="{DBCA4618-6456-486D-BD23-BB7682715BAC}">
      <dgm:prSet/>
      <dgm:spPr/>
      <dgm:t>
        <a:bodyPr/>
        <a:lstStyle/>
        <a:p>
          <a:endParaRPr lang="en-US"/>
        </a:p>
      </dgm:t>
    </dgm:pt>
    <dgm:pt modelId="{31EBD716-2CAA-434D-AB31-6B451B954718}" type="sibTrans" cxnId="{DBCA4618-6456-486D-BD23-BB7682715BAC}">
      <dgm:prSet/>
      <dgm:spPr/>
      <dgm:t>
        <a:bodyPr/>
        <a:lstStyle/>
        <a:p>
          <a:endParaRPr lang="en-US"/>
        </a:p>
      </dgm:t>
    </dgm:pt>
    <dgm:pt modelId="{2E7EDA92-27DB-4A38-A61E-245DED722376}">
      <dgm:prSet custT="1"/>
      <dgm:spPr>
        <a:blipFill>
          <a:blip xmlns:r="http://schemas.openxmlformats.org/officeDocument/2006/relationships" r:embed="rId5"/>
          <a:stretch>
            <a:fillRect t="-39037" r="-3273" b="-62567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73F1ADC4-7076-44B5-A0E3-B11499FCE13B}" type="parTrans" cxnId="{8EF7F02A-72AF-4D9C-B16C-950A706E41AB}">
      <dgm:prSet/>
      <dgm:spPr/>
      <dgm:t>
        <a:bodyPr/>
        <a:lstStyle/>
        <a:p>
          <a:endParaRPr lang="en-US"/>
        </a:p>
      </dgm:t>
    </dgm:pt>
    <dgm:pt modelId="{83A012A1-67E6-4F86-B6F6-C9AE67641023}" type="sibTrans" cxnId="{8EF7F02A-72AF-4D9C-B16C-950A706E41AB}">
      <dgm:prSet/>
      <dgm:spPr/>
      <dgm:t>
        <a:bodyPr/>
        <a:lstStyle/>
        <a:p>
          <a:endParaRPr lang="en-US"/>
        </a:p>
      </dgm:t>
    </dgm:pt>
    <dgm:pt modelId="{85460F83-D115-4631-9848-1BFA65F9BF95}" type="pres">
      <dgm:prSet presAssocID="{4F3C8795-ECC6-4637-9485-C29DEC8FEACC}" presName="Name0" presStyleCnt="0">
        <dgm:presLayoutVars>
          <dgm:dir/>
          <dgm:animLvl val="lvl"/>
          <dgm:resizeHandles val="exact"/>
        </dgm:presLayoutVars>
      </dgm:prSet>
      <dgm:spPr/>
    </dgm:pt>
    <dgm:pt modelId="{11D5AE6B-6423-493D-A502-D6CB5BA2B47E}" type="pres">
      <dgm:prSet presAssocID="{F8FC31C1-D46C-4B1F-AED5-DB735C939EB8}" presName="vertFlow" presStyleCnt="0"/>
      <dgm:spPr/>
    </dgm:pt>
    <dgm:pt modelId="{6DA59394-152F-4C80-A324-204426B9BC38}" type="pres">
      <dgm:prSet presAssocID="{F8FC31C1-D46C-4B1F-AED5-DB735C939EB8}" presName="header" presStyleLbl="node1" presStyleIdx="0" presStyleCnt="3" custScaleX="196210" custScaleY="207870" custLinFactY="-6396" custLinFactNeighborX="-9" custLinFactNeighborY="-100000"/>
      <dgm:spPr/>
    </dgm:pt>
    <dgm:pt modelId="{093E7D64-D44F-40DF-BA42-37CB6E7C67E1}" type="pres">
      <dgm:prSet presAssocID="{73F1ADC4-7076-44B5-A0E3-B11499FCE13B}" presName="parTrans" presStyleLbl="sibTrans2D1" presStyleIdx="0" presStyleCnt="6"/>
      <dgm:spPr/>
    </dgm:pt>
    <dgm:pt modelId="{4F5FDE62-2531-4E9C-AB12-B2AD6AD4C421}" type="pres">
      <dgm:prSet presAssocID="{2E7EDA92-27DB-4A38-A61E-245DED722376}" presName="child" presStyleLbl="alignAccFollowNode1" presStyleIdx="0" presStyleCnt="6" custScaleX="196120" custScaleY="263464" custLinFactNeighborX="-54" custLinFactNeighborY="20590">
        <dgm:presLayoutVars>
          <dgm:chMax val="0"/>
          <dgm:bulletEnabled val="1"/>
        </dgm:presLayoutVars>
      </dgm:prSet>
      <dgm:spPr/>
    </dgm:pt>
    <dgm:pt modelId="{F9799C44-E0CC-4D70-9CBE-4FF33ED70856}" type="pres">
      <dgm:prSet presAssocID="{F8FC31C1-D46C-4B1F-AED5-DB735C939EB8}" presName="hSp" presStyleCnt="0"/>
      <dgm:spPr/>
    </dgm:pt>
    <dgm:pt modelId="{99CADE52-FA1B-476C-9F7F-C7706CC72D2F}" type="pres">
      <dgm:prSet presAssocID="{020135DB-952A-4EB7-B1D7-1BCC9CDFE828}" presName="vertFlow" presStyleCnt="0"/>
      <dgm:spPr/>
    </dgm:pt>
    <dgm:pt modelId="{48CC8503-96B3-42EC-AE0A-951EB7A8B646}" type="pres">
      <dgm:prSet presAssocID="{020135DB-952A-4EB7-B1D7-1BCC9CDFE828}" presName="header" presStyleLbl="node1" presStyleIdx="1" presStyleCnt="3" custScaleX="196210" custScaleY="207870" custLinFactY="-7350" custLinFactNeighborX="-231" custLinFactNeighborY="-100000"/>
      <dgm:spPr/>
    </dgm:pt>
    <dgm:pt modelId="{E61345AF-7AFF-496E-B7F9-9F6A9DB55260}" type="pres">
      <dgm:prSet presAssocID="{193E00E4-8BCF-4350-AEB5-87D96D67672E}" presName="parTrans" presStyleLbl="sibTrans2D1" presStyleIdx="1" presStyleCnt="6" custScaleX="138745"/>
      <dgm:spPr/>
    </dgm:pt>
    <dgm:pt modelId="{D4BBA071-88E1-4148-BD80-7FB368E52291}" type="pres">
      <dgm:prSet presAssocID="{8D4EA33F-93C4-4DD7-89DC-EA79383A7E6B}" presName="child" presStyleLbl="alignAccFollowNode1" presStyleIdx="1" presStyleCnt="6" custScaleX="196210" custScaleY="263532" custLinFactNeighborX="231" custLinFactNeighborY="19699">
        <dgm:presLayoutVars>
          <dgm:chMax val="0"/>
          <dgm:bulletEnabled val="1"/>
        </dgm:presLayoutVars>
      </dgm:prSet>
      <dgm:spPr/>
    </dgm:pt>
    <dgm:pt modelId="{991765C5-D15E-432D-98B6-767E9FACE458}" type="pres">
      <dgm:prSet presAssocID="{85A04015-01C3-40FF-B38A-E0423647D63C}" presName="sibTrans" presStyleLbl="sibTrans2D1" presStyleIdx="2" presStyleCnt="6" custScaleX="138744"/>
      <dgm:spPr/>
    </dgm:pt>
    <dgm:pt modelId="{D88DA716-C0FF-48EE-9F0E-638C7847895C}" type="pres">
      <dgm:prSet presAssocID="{9637C839-9BB2-4812-A31C-7D7C1245B402}" presName="child" presStyleLbl="alignAccFollowNode1" presStyleIdx="2" presStyleCnt="6" custScaleX="196210" custScaleY="159143" custLinFactY="8875" custLinFactNeighborY="100000">
        <dgm:presLayoutVars>
          <dgm:chMax val="0"/>
          <dgm:bulletEnabled val="1"/>
        </dgm:presLayoutVars>
      </dgm:prSet>
      <dgm:spPr/>
    </dgm:pt>
    <dgm:pt modelId="{124443FF-1998-4518-B686-A3A2D601FC94}" type="pres">
      <dgm:prSet presAssocID="{0E2C4469-495C-4D41-92B0-C4A61F332B87}" presName="sibTrans" presStyleLbl="sibTrans2D1" presStyleIdx="3" presStyleCnt="6" custScaleX="138745"/>
      <dgm:spPr/>
    </dgm:pt>
    <dgm:pt modelId="{8C4034D1-4D08-4B55-BAD1-D5DCDD5CD2B5}" type="pres">
      <dgm:prSet presAssocID="{BF108419-AE3A-4B75-9290-6794A9B9E0AE}" presName="child" presStyleLbl="alignAccFollowNode1" presStyleIdx="3" presStyleCnt="6" custScaleX="196210" custScaleY="264422" custLinFactY="42157" custLinFactNeighborY="100000">
        <dgm:presLayoutVars>
          <dgm:chMax val="0"/>
          <dgm:bulletEnabled val="1"/>
        </dgm:presLayoutVars>
      </dgm:prSet>
      <dgm:spPr/>
    </dgm:pt>
    <dgm:pt modelId="{66200439-647F-47A0-B177-E8BDD426C2CC}" type="pres">
      <dgm:prSet presAssocID="{020135DB-952A-4EB7-B1D7-1BCC9CDFE828}" presName="hSp" presStyleCnt="0"/>
      <dgm:spPr/>
    </dgm:pt>
    <dgm:pt modelId="{1B6AD02F-D688-4FDA-A527-8046AEE480BB}" type="pres">
      <dgm:prSet presAssocID="{4A2B5BE8-004B-419E-8B09-A7DC9ECF36C5}" presName="vertFlow" presStyleCnt="0"/>
      <dgm:spPr/>
    </dgm:pt>
    <dgm:pt modelId="{5248514B-20D2-4BB5-AEB4-25AB5614DC29}" type="pres">
      <dgm:prSet presAssocID="{4A2B5BE8-004B-419E-8B09-A7DC9ECF36C5}" presName="header" presStyleLbl="node1" presStyleIdx="2" presStyleCnt="3" custScaleX="196210" custScaleY="207870" custLinFactY="-7350" custLinFactNeighborX="-231" custLinFactNeighborY="-100000"/>
      <dgm:spPr/>
    </dgm:pt>
    <dgm:pt modelId="{ECEC7C42-5FCB-43F9-BB00-531EA9D6A429}" type="pres">
      <dgm:prSet presAssocID="{31EFBDBC-BEA1-489A-85F7-18BD4F628B63}" presName="parTrans" presStyleLbl="sibTrans2D1" presStyleIdx="4" presStyleCnt="6" custScaleX="138745"/>
      <dgm:spPr/>
    </dgm:pt>
    <dgm:pt modelId="{4880CDC7-63FE-46E4-97EB-B788149EECC7}" type="pres">
      <dgm:prSet presAssocID="{1EA2A3CA-6A54-49B4-B0CE-B9593549A5F9}" presName="child" presStyleLbl="alignAccFollowNode1" presStyleIdx="4" presStyleCnt="6" custScaleX="196210" custScaleY="494655" custLinFactNeighborX="231" custLinFactNeighborY="19699">
        <dgm:presLayoutVars>
          <dgm:chMax val="0"/>
          <dgm:bulletEnabled val="1"/>
        </dgm:presLayoutVars>
      </dgm:prSet>
      <dgm:spPr/>
    </dgm:pt>
    <dgm:pt modelId="{3A882210-17BB-4A3E-8633-51A8D7B70BA1}" type="pres">
      <dgm:prSet presAssocID="{C3E1A6B4-F54D-4740-AC6F-A2E7EEBCBB3D}" presName="sibTrans" presStyleLbl="sibTrans2D1" presStyleIdx="5" presStyleCnt="6" custScaleX="138744"/>
      <dgm:spPr/>
    </dgm:pt>
    <dgm:pt modelId="{7FC6495B-1E78-4AE4-9130-18B090C6B6E7}" type="pres">
      <dgm:prSet presAssocID="{C866D538-DFCE-48B9-925A-F44E5AE2D943}" presName="child" presStyleLbl="alignAccFollowNode1" presStyleIdx="5" presStyleCnt="6" custScaleX="196210" custScaleY="264422" custLinFactY="108852" custLinFactNeighborX="9" custLinFactNeighborY="200000">
        <dgm:presLayoutVars>
          <dgm:chMax val="0"/>
          <dgm:bulletEnabled val="1"/>
        </dgm:presLayoutVars>
      </dgm:prSet>
      <dgm:spPr/>
    </dgm:pt>
  </dgm:ptLst>
  <dgm:cxnLst>
    <dgm:cxn modelId="{146AF804-7D87-4B34-82E1-78D6060BF7B7}" type="presOf" srcId="{73F1ADC4-7076-44B5-A0E3-B11499FCE13B}" destId="{093E7D64-D44F-40DF-BA42-37CB6E7C67E1}" srcOrd="0" destOrd="0" presId="urn:microsoft.com/office/officeart/2005/8/layout/lProcess1"/>
    <dgm:cxn modelId="{DBCA4618-6456-486D-BD23-BB7682715BAC}" srcId="{4A2B5BE8-004B-419E-8B09-A7DC9ECF36C5}" destId="{C866D538-DFCE-48B9-925A-F44E5AE2D943}" srcOrd="1" destOrd="0" parTransId="{06489B2D-C722-4817-A016-0836C6BF7D33}" sibTransId="{31EBD716-2CAA-434D-AB31-6B451B954718}"/>
    <dgm:cxn modelId="{8EF7F02A-72AF-4D9C-B16C-950A706E41AB}" srcId="{F8FC31C1-D46C-4B1F-AED5-DB735C939EB8}" destId="{2E7EDA92-27DB-4A38-A61E-245DED722376}" srcOrd="0" destOrd="0" parTransId="{73F1ADC4-7076-44B5-A0E3-B11499FCE13B}" sibTransId="{83A012A1-67E6-4F86-B6F6-C9AE67641023}"/>
    <dgm:cxn modelId="{2D674C32-B8CD-4D1C-8477-FF76DF616D93}" type="presOf" srcId="{C3E1A6B4-F54D-4740-AC6F-A2E7EEBCBB3D}" destId="{3A882210-17BB-4A3E-8633-51A8D7B70BA1}" srcOrd="0" destOrd="0" presId="urn:microsoft.com/office/officeart/2005/8/layout/lProcess1"/>
    <dgm:cxn modelId="{86E41B35-FE4A-45EC-8B34-6DC38F98A7EA}" srcId="{4F3C8795-ECC6-4637-9485-C29DEC8FEACC}" destId="{4A2B5BE8-004B-419E-8B09-A7DC9ECF36C5}" srcOrd="2" destOrd="0" parTransId="{1B734AF4-7EC1-4A6E-993E-F79460D03C0D}" sibTransId="{C80D2888-2EF4-488D-971E-F6F0DCE27688}"/>
    <dgm:cxn modelId="{4CE5D24C-F051-4A70-BE94-4671A726DEA7}" type="presOf" srcId="{C866D538-DFCE-48B9-925A-F44E5AE2D943}" destId="{7FC6495B-1E78-4AE4-9130-18B090C6B6E7}" srcOrd="0" destOrd="0" presId="urn:microsoft.com/office/officeart/2005/8/layout/lProcess1"/>
    <dgm:cxn modelId="{F60CDC6C-469C-448C-AAF3-E10FEE2511BE}" srcId="{020135DB-952A-4EB7-B1D7-1BCC9CDFE828}" destId="{9637C839-9BB2-4812-A31C-7D7C1245B402}" srcOrd="1" destOrd="0" parTransId="{94B9BA15-DB3C-463A-8C82-F7E89639EF68}" sibTransId="{0E2C4469-495C-4D41-92B0-C4A61F332B87}"/>
    <dgm:cxn modelId="{2947FF73-273B-476C-9380-CEEBE16703EB}" type="presOf" srcId="{BF108419-AE3A-4B75-9290-6794A9B9E0AE}" destId="{8C4034D1-4D08-4B55-BAD1-D5DCDD5CD2B5}" srcOrd="0" destOrd="0" presId="urn:microsoft.com/office/officeart/2005/8/layout/lProcess1"/>
    <dgm:cxn modelId="{65810054-D377-4B7C-99FF-E04DC379BF62}" type="presOf" srcId="{020135DB-952A-4EB7-B1D7-1BCC9CDFE828}" destId="{48CC8503-96B3-42EC-AE0A-951EB7A8B646}" srcOrd="0" destOrd="0" presId="urn:microsoft.com/office/officeart/2005/8/layout/lProcess1"/>
    <dgm:cxn modelId="{325D315A-524A-4098-A817-C8CBC8156530}" srcId="{020135DB-952A-4EB7-B1D7-1BCC9CDFE828}" destId="{8D4EA33F-93C4-4DD7-89DC-EA79383A7E6B}" srcOrd="0" destOrd="0" parTransId="{193E00E4-8BCF-4350-AEB5-87D96D67672E}" sibTransId="{85A04015-01C3-40FF-B38A-E0423647D63C}"/>
    <dgm:cxn modelId="{2F2D4D7A-E98B-4C06-AE30-C5E6DF5D2A24}" type="presOf" srcId="{0E2C4469-495C-4D41-92B0-C4A61F332B87}" destId="{124443FF-1998-4518-B686-A3A2D601FC94}" srcOrd="0" destOrd="0" presId="urn:microsoft.com/office/officeart/2005/8/layout/lProcess1"/>
    <dgm:cxn modelId="{3F35137B-2E3D-484C-9ED9-668C0E0A1950}" type="presOf" srcId="{31EFBDBC-BEA1-489A-85F7-18BD4F628B63}" destId="{ECEC7C42-5FCB-43F9-BB00-531EA9D6A429}" srcOrd="0" destOrd="0" presId="urn:microsoft.com/office/officeart/2005/8/layout/lProcess1"/>
    <dgm:cxn modelId="{C2076B7C-6241-4FCC-9722-6D5FC6F32F7A}" srcId="{4F3C8795-ECC6-4637-9485-C29DEC8FEACC}" destId="{020135DB-952A-4EB7-B1D7-1BCC9CDFE828}" srcOrd="1" destOrd="0" parTransId="{ECA1C723-216A-4031-8661-3DA8866A962B}" sibTransId="{D04C4983-3E76-4E44-8744-D5D60B4993FC}"/>
    <dgm:cxn modelId="{EF901281-1553-4BE9-B344-2BCD289220F0}" type="presOf" srcId="{4A2B5BE8-004B-419E-8B09-A7DC9ECF36C5}" destId="{5248514B-20D2-4BB5-AEB4-25AB5614DC29}" srcOrd="0" destOrd="0" presId="urn:microsoft.com/office/officeart/2005/8/layout/lProcess1"/>
    <dgm:cxn modelId="{A95C2886-472E-4B0D-9562-15B59B831B6E}" type="presOf" srcId="{85A04015-01C3-40FF-B38A-E0423647D63C}" destId="{991765C5-D15E-432D-98B6-767E9FACE458}" srcOrd="0" destOrd="0" presId="urn:microsoft.com/office/officeart/2005/8/layout/lProcess1"/>
    <dgm:cxn modelId="{2557739E-3351-41E6-9A53-10A5078C03A1}" srcId="{020135DB-952A-4EB7-B1D7-1BCC9CDFE828}" destId="{BF108419-AE3A-4B75-9290-6794A9B9E0AE}" srcOrd="2" destOrd="0" parTransId="{3579A786-AF07-4128-A4B6-20F2BDEC0F75}" sibTransId="{1C47B357-342A-45A7-A344-0E4BBC851536}"/>
    <dgm:cxn modelId="{C7BCE9BC-BEFE-4374-9702-9B672FBE0122}" type="presOf" srcId="{2E7EDA92-27DB-4A38-A61E-245DED722376}" destId="{4F5FDE62-2531-4E9C-AB12-B2AD6AD4C421}" srcOrd="0" destOrd="0" presId="urn:microsoft.com/office/officeart/2005/8/layout/lProcess1"/>
    <dgm:cxn modelId="{A16541BF-ACDC-4E99-BAB3-41BE25F2B1AC}" type="presOf" srcId="{4F3C8795-ECC6-4637-9485-C29DEC8FEACC}" destId="{85460F83-D115-4631-9848-1BFA65F9BF95}" srcOrd="0" destOrd="0" presId="urn:microsoft.com/office/officeart/2005/8/layout/lProcess1"/>
    <dgm:cxn modelId="{9EE4A2DF-7168-42AE-8BE8-04ADB459EB44}" type="presOf" srcId="{193E00E4-8BCF-4350-AEB5-87D96D67672E}" destId="{E61345AF-7AFF-496E-B7F9-9F6A9DB55260}" srcOrd="0" destOrd="0" presId="urn:microsoft.com/office/officeart/2005/8/layout/lProcess1"/>
    <dgm:cxn modelId="{2E0522E5-25BD-4A8D-83FB-B6EE9F510FF5}" srcId="{4A2B5BE8-004B-419E-8B09-A7DC9ECF36C5}" destId="{1EA2A3CA-6A54-49B4-B0CE-B9593549A5F9}" srcOrd="0" destOrd="0" parTransId="{31EFBDBC-BEA1-489A-85F7-18BD4F628B63}" sibTransId="{C3E1A6B4-F54D-4740-AC6F-A2E7EEBCBB3D}"/>
    <dgm:cxn modelId="{AA6F4AE7-29FC-4977-A46B-89C12A3F2F4C}" type="presOf" srcId="{9637C839-9BB2-4812-A31C-7D7C1245B402}" destId="{D88DA716-C0FF-48EE-9F0E-638C7847895C}" srcOrd="0" destOrd="0" presId="urn:microsoft.com/office/officeart/2005/8/layout/lProcess1"/>
    <dgm:cxn modelId="{45696FE7-5551-460B-B804-0B28875AB415}" type="presOf" srcId="{F8FC31C1-D46C-4B1F-AED5-DB735C939EB8}" destId="{6DA59394-152F-4C80-A324-204426B9BC38}" srcOrd="0" destOrd="0" presId="urn:microsoft.com/office/officeart/2005/8/layout/lProcess1"/>
    <dgm:cxn modelId="{6FFEF5E8-5023-40B9-980B-E957DF7F3D23}" type="presOf" srcId="{8D4EA33F-93C4-4DD7-89DC-EA79383A7E6B}" destId="{D4BBA071-88E1-4148-BD80-7FB368E52291}" srcOrd="0" destOrd="0" presId="urn:microsoft.com/office/officeart/2005/8/layout/lProcess1"/>
    <dgm:cxn modelId="{B0C4A4E9-DA0E-45EC-B07D-6F5B87B49417}" type="presOf" srcId="{1EA2A3CA-6A54-49B4-B0CE-B9593549A5F9}" destId="{4880CDC7-63FE-46E4-97EB-B788149EECC7}" srcOrd="0" destOrd="0" presId="urn:microsoft.com/office/officeart/2005/8/layout/lProcess1"/>
    <dgm:cxn modelId="{7D500AFE-E9CF-4214-814B-C59140C61DD2}" srcId="{4F3C8795-ECC6-4637-9485-C29DEC8FEACC}" destId="{F8FC31C1-D46C-4B1F-AED5-DB735C939EB8}" srcOrd="0" destOrd="0" parTransId="{F350E3AE-5066-43F8-93EB-52F382D238BB}" sibTransId="{18BCE0A8-57FD-4136-BF1B-DC3CADA9F03C}"/>
    <dgm:cxn modelId="{EB573FF8-80DB-4F4D-8BF9-D223EBBEE02D}" type="presParOf" srcId="{85460F83-D115-4631-9848-1BFA65F9BF95}" destId="{11D5AE6B-6423-493D-A502-D6CB5BA2B47E}" srcOrd="0" destOrd="0" presId="urn:microsoft.com/office/officeart/2005/8/layout/lProcess1"/>
    <dgm:cxn modelId="{3D90DA69-2BD0-4148-ADD1-CB11DA8B6591}" type="presParOf" srcId="{11D5AE6B-6423-493D-A502-D6CB5BA2B47E}" destId="{6DA59394-152F-4C80-A324-204426B9BC38}" srcOrd="0" destOrd="0" presId="urn:microsoft.com/office/officeart/2005/8/layout/lProcess1"/>
    <dgm:cxn modelId="{6CEF9EF4-FA06-4481-8A23-EE4ADFEACF85}" type="presParOf" srcId="{11D5AE6B-6423-493D-A502-D6CB5BA2B47E}" destId="{093E7D64-D44F-40DF-BA42-37CB6E7C67E1}" srcOrd="1" destOrd="0" presId="urn:microsoft.com/office/officeart/2005/8/layout/lProcess1"/>
    <dgm:cxn modelId="{2524629E-2700-4423-9D91-F019A45CDC7A}" type="presParOf" srcId="{11D5AE6B-6423-493D-A502-D6CB5BA2B47E}" destId="{4F5FDE62-2531-4E9C-AB12-B2AD6AD4C421}" srcOrd="2" destOrd="0" presId="urn:microsoft.com/office/officeart/2005/8/layout/lProcess1"/>
    <dgm:cxn modelId="{F0AE7C14-26A8-45F8-8CBC-D85E66C6654C}" type="presParOf" srcId="{85460F83-D115-4631-9848-1BFA65F9BF95}" destId="{F9799C44-E0CC-4D70-9CBE-4FF33ED70856}" srcOrd="1" destOrd="0" presId="urn:microsoft.com/office/officeart/2005/8/layout/lProcess1"/>
    <dgm:cxn modelId="{A1323D4D-288B-4FF2-A467-AD26C5BBE451}" type="presParOf" srcId="{85460F83-D115-4631-9848-1BFA65F9BF95}" destId="{99CADE52-FA1B-476C-9F7F-C7706CC72D2F}" srcOrd="2" destOrd="0" presId="urn:microsoft.com/office/officeart/2005/8/layout/lProcess1"/>
    <dgm:cxn modelId="{10A57109-A43C-4C80-8ACA-A29AB7E49444}" type="presParOf" srcId="{99CADE52-FA1B-476C-9F7F-C7706CC72D2F}" destId="{48CC8503-96B3-42EC-AE0A-951EB7A8B646}" srcOrd="0" destOrd="0" presId="urn:microsoft.com/office/officeart/2005/8/layout/lProcess1"/>
    <dgm:cxn modelId="{9F7C1A62-E7A0-408D-9CDB-7C5EE2383CCE}" type="presParOf" srcId="{99CADE52-FA1B-476C-9F7F-C7706CC72D2F}" destId="{E61345AF-7AFF-496E-B7F9-9F6A9DB55260}" srcOrd="1" destOrd="0" presId="urn:microsoft.com/office/officeart/2005/8/layout/lProcess1"/>
    <dgm:cxn modelId="{4CF309F3-E186-4BD9-9C6D-104030B187B4}" type="presParOf" srcId="{99CADE52-FA1B-476C-9F7F-C7706CC72D2F}" destId="{D4BBA071-88E1-4148-BD80-7FB368E52291}" srcOrd="2" destOrd="0" presId="urn:microsoft.com/office/officeart/2005/8/layout/lProcess1"/>
    <dgm:cxn modelId="{B4AF2794-95D1-4F78-9D71-230E4A37190F}" type="presParOf" srcId="{99CADE52-FA1B-476C-9F7F-C7706CC72D2F}" destId="{991765C5-D15E-432D-98B6-767E9FACE458}" srcOrd="3" destOrd="0" presId="urn:microsoft.com/office/officeart/2005/8/layout/lProcess1"/>
    <dgm:cxn modelId="{73F19796-7280-435F-8633-FBB5494AB212}" type="presParOf" srcId="{99CADE52-FA1B-476C-9F7F-C7706CC72D2F}" destId="{D88DA716-C0FF-48EE-9F0E-638C7847895C}" srcOrd="4" destOrd="0" presId="urn:microsoft.com/office/officeart/2005/8/layout/lProcess1"/>
    <dgm:cxn modelId="{E9D56B68-F1BE-42F4-B38C-44149DC1E900}" type="presParOf" srcId="{99CADE52-FA1B-476C-9F7F-C7706CC72D2F}" destId="{124443FF-1998-4518-B686-A3A2D601FC94}" srcOrd="5" destOrd="0" presId="urn:microsoft.com/office/officeart/2005/8/layout/lProcess1"/>
    <dgm:cxn modelId="{28C4E5B3-8D24-43E8-91F6-D80C73DBF7C7}" type="presParOf" srcId="{99CADE52-FA1B-476C-9F7F-C7706CC72D2F}" destId="{8C4034D1-4D08-4B55-BAD1-D5DCDD5CD2B5}" srcOrd="6" destOrd="0" presId="urn:microsoft.com/office/officeart/2005/8/layout/lProcess1"/>
    <dgm:cxn modelId="{7D7E0C05-2CFD-4724-92C5-2CC114A45CEB}" type="presParOf" srcId="{85460F83-D115-4631-9848-1BFA65F9BF95}" destId="{66200439-647F-47A0-B177-E8BDD426C2CC}" srcOrd="3" destOrd="0" presId="urn:microsoft.com/office/officeart/2005/8/layout/lProcess1"/>
    <dgm:cxn modelId="{DC7EDFFB-390E-4C6E-BEC4-1BF915AF068B}" type="presParOf" srcId="{85460F83-D115-4631-9848-1BFA65F9BF95}" destId="{1B6AD02F-D688-4FDA-A527-8046AEE480BB}" srcOrd="4" destOrd="0" presId="urn:microsoft.com/office/officeart/2005/8/layout/lProcess1"/>
    <dgm:cxn modelId="{F10571B5-E1C1-4609-A6FA-533B1F187546}" type="presParOf" srcId="{1B6AD02F-D688-4FDA-A527-8046AEE480BB}" destId="{5248514B-20D2-4BB5-AEB4-25AB5614DC29}" srcOrd="0" destOrd="0" presId="urn:microsoft.com/office/officeart/2005/8/layout/lProcess1"/>
    <dgm:cxn modelId="{087ACC41-1634-4C51-A88D-A9D9DE16477C}" type="presParOf" srcId="{1B6AD02F-D688-4FDA-A527-8046AEE480BB}" destId="{ECEC7C42-5FCB-43F9-BB00-531EA9D6A429}" srcOrd="1" destOrd="0" presId="urn:microsoft.com/office/officeart/2005/8/layout/lProcess1"/>
    <dgm:cxn modelId="{EE6DE3C7-5440-4200-B887-05BC87BF269C}" type="presParOf" srcId="{1B6AD02F-D688-4FDA-A527-8046AEE480BB}" destId="{4880CDC7-63FE-46E4-97EB-B788149EECC7}" srcOrd="2" destOrd="0" presId="urn:microsoft.com/office/officeart/2005/8/layout/lProcess1"/>
    <dgm:cxn modelId="{4832CA4C-9959-4935-97F9-3F667DCB417A}" type="presParOf" srcId="{1B6AD02F-D688-4FDA-A527-8046AEE480BB}" destId="{3A882210-17BB-4A3E-8633-51A8D7B70BA1}" srcOrd="3" destOrd="0" presId="urn:microsoft.com/office/officeart/2005/8/layout/lProcess1"/>
    <dgm:cxn modelId="{2D678FD4-BA4D-440C-BF79-6C8F74E8E704}" type="presParOf" srcId="{1B6AD02F-D688-4FDA-A527-8046AEE480BB}" destId="{7FC6495B-1E78-4AE4-9130-18B090C6B6E7}" srcOrd="4" destOrd="0" presId="urn:microsoft.com/office/officeart/2005/8/layout/l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DEDEF4-F57D-4C82-82EE-49DF43F04D4C}">
      <dsp:nvSpPr>
        <dsp:cNvPr id="0" name=""/>
        <dsp:cNvSpPr/>
      </dsp:nvSpPr>
      <dsp:spPr>
        <a:xfrm>
          <a:off x="5739" y="0"/>
          <a:ext cx="2471469" cy="1011541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tx1"/>
              </a:solidFill>
            </a:rPr>
            <a:t>How to predict values?</a:t>
          </a:r>
        </a:p>
      </dsp:txBody>
      <dsp:txXfrm>
        <a:off x="35366" y="29627"/>
        <a:ext cx="2412215" cy="952287"/>
      </dsp:txXfrm>
    </dsp:sp>
    <dsp:sp modelId="{660DC8F6-62F2-4D93-8383-E3DA3AEE51E7}">
      <dsp:nvSpPr>
        <dsp:cNvPr id="0" name=""/>
        <dsp:cNvSpPr/>
      </dsp:nvSpPr>
      <dsp:spPr>
        <a:xfrm rot="5418268">
          <a:off x="1209465" y="1037684"/>
          <a:ext cx="58025" cy="63765"/>
        </a:xfrm>
        <a:prstGeom prst="rightArrow">
          <a:avLst>
            <a:gd name="adj1" fmla="val 667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78BBE4-762B-414B-96C3-89D7C5225F35}">
      <dsp:nvSpPr>
        <dsp:cNvPr id="0" name=""/>
        <dsp:cNvSpPr/>
      </dsp:nvSpPr>
      <dsp:spPr>
        <a:xfrm>
          <a:off x="0" y="1127591"/>
          <a:ext cx="2471469" cy="916658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Know </a:t>
          </a:r>
          <a14:m xmlns:a14="http://schemas.microsoft.com/office/drawing/2010/main">
            <m:oMath xmlns:m="http://schemas.openxmlformats.org/officeDocument/2006/math">
              <m:r>
                <a:rPr lang="de-DE" sz="2400" b="0" i="1" kern="1200">
                  <a:latin typeface="Cambria Math" panose="02040503050406030204" pitchFamily="18" charset="0"/>
                </a:rPr>
                <m:t>𝑝</m:t>
              </m:r>
              <m:d>
                <m:dPr>
                  <m:ctrlPr>
                    <a:rPr lang="de-DE" sz="2400" b="0" i="1" kern="120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de-DE" sz="2400" b="0" i="1" kern="1200">
                      <a:latin typeface="Cambria Math" panose="02040503050406030204" pitchFamily="18" charset="0"/>
                    </a:rPr>
                    <m:t>𝑤</m:t>
                  </m:r>
                </m:e>
                <m:e>
                  <m:r>
                    <a:rPr lang="de-DE" sz="2400" b="0" i="1" kern="1200">
                      <a:latin typeface="Cambria Math" panose="02040503050406030204" pitchFamily="18" charset="0"/>
                    </a:rPr>
                    <m:t>𝐷</m:t>
                  </m:r>
                </m:e>
              </m:d>
              <m:r>
                <a:rPr lang="de-DE" sz="2400" b="0" i="0" kern="1200">
                  <a:latin typeface="Cambria Math" panose="02040503050406030204" pitchFamily="18" charset="0"/>
                </a:rPr>
                <m:t> ~</m:t>
              </m:r>
              <m:r>
                <a:rPr lang="de-DE" sz="2400" b="0" i="1" kern="1200">
                  <a:latin typeface="Cambria Math" panose="02040503050406030204" pitchFamily="18" charset="0"/>
                </a:rPr>
                <m:t> </m:t>
              </m:r>
              <m:r>
                <a:rPr lang="de-DE" sz="2400" b="0" i="1" kern="1200">
                  <a:latin typeface="Cambria Math" panose="02040503050406030204" pitchFamily="18" charset="0"/>
                </a:rPr>
                <m:t>𝒩</m:t>
              </m:r>
              <m:r>
                <a:rPr lang="de-DE" sz="2400" b="0" i="1" kern="1200">
                  <a:latin typeface="Cambria Math" panose="02040503050406030204" pitchFamily="18" charset="0"/>
                </a:rPr>
                <m:t>(</m:t>
              </m:r>
              <m:r>
                <a:rPr lang="de-DE" sz="2400" b="0" i="1" kern="1200">
                  <a:latin typeface="Cambria Math" panose="02040503050406030204" pitchFamily="18" charset="0"/>
                </a:rPr>
                <m:t>𝜇</m:t>
              </m:r>
              <m:r>
                <a:rPr lang="de-DE" sz="2400" b="0" i="1" kern="1200">
                  <a:latin typeface="Cambria Math" panose="02040503050406030204" pitchFamily="18" charset="0"/>
                </a:rPr>
                <m:t>, </m:t>
              </m:r>
              <m:r>
                <m:rPr>
                  <m:sty m:val="p"/>
                </m:rPr>
                <a:rPr lang="de-DE" sz="2400" b="0" i="0" kern="1200">
                  <a:latin typeface="Cambria Math" panose="02040503050406030204" pitchFamily="18" charset="0"/>
                </a:rPr>
                <m:t>Σ</m:t>
              </m:r>
              <m:r>
                <a:rPr lang="de-DE" sz="2400" b="0" i="0" kern="1200">
                  <a:latin typeface="Cambria Math" panose="02040503050406030204" pitchFamily="18" charset="0"/>
                </a:rPr>
                <m:t>)</m:t>
              </m:r>
            </m:oMath>
          </a14:m>
          <a:r>
            <a:rPr lang="en-US" sz="2400" kern="1200" dirty="0"/>
            <a:t> </a:t>
          </a:r>
        </a:p>
      </dsp:txBody>
      <dsp:txXfrm>
        <a:off x="26848" y="1154439"/>
        <a:ext cx="2417773" cy="862962"/>
      </dsp:txXfrm>
    </dsp:sp>
    <dsp:sp modelId="{B0D50D0B-2C3E-4CFC-A3A4-8435E9C8E534}">
      <dsp:nvSpPr>
        <dsp:cNvPr id="0" name=""/>
        <dsp:cNvSpPr/>
      </dsp:nvSpPr>
      <dsp:spPr>
        <a:xfrm>
          <a:off x="2681259" y="0"/>
          <a:ext cx="2471469" cy="1011541"/>
        </a:xfrm>
        <a:prstGeom prst="roundRect">
          <a:avLst>
            <a:gd name="adj" fmla="val 10000"/>
          </a:avLst>
        </a:prstGeom>
        <a:solidFill>
          <a:schemeClr val="accent5">
            <a:hueOff val="-2252848"/>
            <a:satOff val="-5806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tx1"/>
              </a:solidFill>
            </a:rPr>
            <a:t>What is a prediction here?</a:t>
          </a:r>
        </a:p>
      </dsp:txBody>
      <dsp:txXfrm>
        <a:off x="2710886" y="29627"/>
        <a:ext cx="2412215" cy="952287"/>
      </dsp:txXfrm>
    </dsp:sp>
    <dsp:sp modelId="{47DC59D5-FFDD-46B8-A5FE-AF8BEF7FCA12}">
      <dsp:nvSpPr>
        <dsp:cNvPr id="0" name=""/>
        <dsp:cNvSpPr/>
      </dsp:nvSpPr>
      <dsp:spPr>
        <a:xfrm rot="5418276">
          <a:off x="3884983" y="1037684"/>
          <a:ext cx="58025" cy="63765"/>
        </a:xfrm>
        <a:prstGeom prst="rightArrow">
          <a:avLst>
            <a:gd name="adj1" fmla="val 66700"/>
            <a:gd name="adj2" fmla="val 50000"/>
          </a:avLst>
        </a:prstGeom>
        <a:solidFill>
          <a:schemeClr val="accent5">
            <a:hueOff val="-1126424"/>
            <a:satOff val="-2903"/>
            <a:lumOff val="-1961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D7DA74-D5C8-4A59-98A6-CC0B6378375E}">
      <dsp:nvSpPr>
        <dsp:cNvPr id="0" name=""/>
        <dsp:cNvSpPr/>
      </dsp:nvSpPr>
      <dsp:spPr>
        <a:xfrm>
          <a:off x="2675516" y="1127591"/>
          <a:ext cx="2471469" cy="916658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alpha val="90000"/>
            <a:hueOff val="-1123294"/>
            <a:satOff val="-3805"/>
            <a:lumOff val="-488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1123294"/>
              <a:satOff val="-3805"/>
              <a:lumOff val="-48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Sample drawn from </a:t>
          </a:r>
          <a14:m xmlns:a14="http://schemas.microsoft.com/office/drawing/2010/main">
            <m:oMath xmlns:m="http://schemas.openxmlformats.org/officeDocument/2006/math">
              <m:r>
                <a:rPr lang="de-DE" sz="2400" i="1" kern="1200">
                  <a:latin typeface="Cambria Math" panose="02040503050406030204" pitchFamily="18" charset="0"/>
                </a:rPr>
                <m:t>𝒩</m:t>
              </m:r>
              <m:d>
                <m:dPr>
                  <m:ctrlPr>
                    <a:rPr lang="de-DE" sz="2400" i="1" kern="120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de-DE" sz="2400" i="1" kern="1200">
                      <a:latin typeface="Cambria Math" panose="02040503050406030204" pitchFamily="18" charset="0"/>
                    </a:rPr>
                    <m:t>𝜇</m:t>
                  </m:r>
                  <m:r>
                    <a:rPr lang="de-DE" sz="2400" i="1" kern="1200">
                      <a:latin typeface="Cambria Math" panose="02040503050406030204" pitchFamily="18" charset="0"/>
                    </a:rPr>
                    <m:t>, </m:t>
                  </m:r>
                  <m:r>
                    <m:rPr>
                      <m:sty m:val="p"/>
                    </m:rPr>
                    <a:rPr lang="de-DE" sz="2400" kern="1200">
                      <a:latin typeface="Cambria Math" panose="02040503050406030204" pitchFamily="18" charset="0"/>
                    </a:rPr>
                    <m:t>Σ</m:t>
                  </m:r>
                </m:e>
              </m:d>
            </m:oMath>
          </a14:m>
          <a:r>
            <a:rPr lang="en-US" sz="2400" kern="1200" dirty="0"/>
            <a:t> </a:t>
          </a:r>
        </a:p>
      </dsp:txBody>
      <dsp:txXfrm>
        <a:off x="2702364" y="1154439"/>
        <a:ext cx="2417773" cy="862962"/>
      </dsp:txXfrm>
    </dsp:sp>
    <dsp:sp modelId="{1A60DF29-098E-4ADA-BE43-3DAB564ED37B}">
      <dsp:nvSpPr>
        <dsp:cNvPr id="0" name=""/>
        <dsp:cNvSpPr/>
      </dsp:nvSpPr>
      <dsp:spPr>
        <a:xfrm>
          <a:off x="5359446" y="0"/>
          <a:ext cx="2471469" cy="1011541"/>
        </a:xfrm>
        <a:prstGeom prst="roundRect">
          <a:avLst>
            <a:gd name="adj" fmla="val 10000"/>
          </a:avLst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tx1"/>
              </a:solidFill>
            </a:rPr>
            <a:t>How get </a:t>
          </a:r>
          <a14:m xmlns:a14="http://schemas.microsoft.com/office/drawing/2010/main">
            <m:oMath xmlns:m="http://schemas.openxmlformats.org/officeDocument/2006/math">
              <m:r>
                <a:rPr lang="de-DE" sz="2400" i="1" kern="1200">
                  <a:solidFill>
                    <a:schemeClr val="tx1"/>
                  </a:solidFill>
                  <a:latin typeface="Cambria Math" panose="02040503050406030204" pitchFamily="18" charset="0"/>
                </a:rPr>
                <m:t>𝒩</m:t>
              </m:r>
              <m:r>
                <a:rPr lang="de-DE" sz="2400" i="1" kern="1200">
                  <a:solidFill>
                    <a:schemeClr val="tx1"/>
                  </a:solidFill>
                  <a:latin typeface="Cambria Math" panose="02040503050406030204" pitchFamily="18" charset="0"/>
                </a:rPr>
                <m:t>(</m:t>
              </m:r>
              <m:r>
                <a:rPr lang="de-DE" sz="2400" i="1" kern="1200">
                  <a:solidFill>
                    <a:schemeClr val="tx1"/>
                  </a:solidFill>
                  <a:latin typeface="Cambria Math" panose="02040503050406030204" pitchFamily="18" charset="0"/>
                </a:rPr>
                <m:t>𝜇</m:t>
              </m:r>
              <m:r>
                <a:rPr lang="de-DE" sz="2400" i="1" kern="1200">
                  <a:solidFill>
                    <a:schemeClr val="tx1"/>
                  </a:solidFill>
                  <a:latin typeface="Cambria Math" panose="02040503050406030204" pitchFamily="18" charset="0"/>
                </a:rPr>
                <m:t>, </m:t>
              </m:r>
              <m:r>
                <m:rPr>
                  <m:sty m:val="p"/>
                </m:rPr>
                <a:rPr lang="de-DE" sz="2400" kern="1200">
                  <a:solidFill>
                    <a:schemeClr val="tx1"/>
                  </a:solidFill>
                  <a:latin typeface="Cambria Math" panose="02040503050406030204" pitchFamily="18" charset="0"/>
                </a:rPr>
                <m:t>Σ</m:t>
              </m:r>
              <m:r>
                <a:rPr lang="de-DE" sz="2400" kern="1200">
                  <a:solidFill>
                    <a:schemeClr val="tx1"/>
                  </a:solidFill>
                  <a:latin typeface="Cambria Math" panose="02040503050406030204" pitchFamily="18" charset="0"/>
                </a:rPr>
                <m:t>)</m:t>
              </m:r>
            </m:oMath>
          </a14:m>
          <a:r>
            <a:rPr lang="en-US" sz="2400" kern="1200" dirty="0">
              <a:solidFill>
                <a:schemeClr val="tx1"/>
              </a:solidFill>
            </a:rPr>
            <a:t>? </a:t>
          </a:r>
        </a:p>
      </dsp:txBody>
      <dsp:txXfrm>
        <a:off x="5389073" y="29627"/>
        <a:ext cx="2412215" cy="952287"/>
      </dsp:txXfrm>
    </dsp:sp>
    <dsp:sp modelId="{B31A6283-E206-4068-A505-28490CD7BD39}">
      <dsp:nvSpPr>
        <dsp:cNvPr id="0" name=""/>
        <dsp:cNvSpPr/>
      </dsp:nvSpPr>
      <dsp:spPr>
        <a:xfrm rot="5418276">
          <a:off x="6563170" y="1037684"/>
          <a:ext cx="58025" cy="63765"/>
        </a:xfrm>
        <a:prstGeom prst="rightArrow">
          <a:avLst>
            <a:gd name="adj1" fmla="val 66700"/>
            <a:gd name="adj2" fmla="val 50000"/>
          </a:avLst>
        </a:prstGeom>
        <a:solidFill>
          <a:schemeClr val="accent5">
            <a:hueOff val="-2252848"/>
            <a:satOff val="-5806"/>
            <a:lumOff val="-392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1E7665E-794A-4DAF-92D4-CD876F91FF03}">
      <dsp:nvSpPr>
        <dsp:cNvPr id="0" name=""/>
        <dsp:cNvSpPr/>
      </dsp:nvSpPr>
      <dsp:spPr>
        <a:xfrm>
          <a:off x="5353703" y="1127591"/>
          <a:ext cx="2471469" cy="916658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alpha val="90000"/>
            <a:hueOff val="-2246587"/>
            <a:satOff val="-7611"/>
            <a:lumOff val="-976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2246587"/>
              <a:satOff val="-7611"/>
              <a:lumOff val="-97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Learn with training data </a:t>
          </a:r>
          <a14:m xmlns:a14="http://schemas.microsoft.com/office/drawing/2010/main">
            <m:oMath xmlns:m="http://schemas.openxmlformats.org/officeDocument/2006/math">
              <m:r>
                <a:rPr lang="de-DE" sz="2400" i="1" kern="1200">
                  <a:latin typeface="Cambria Math" panose="02040503050406030204" pitchFamily="18" charset="0"/>
                </a:rPr>
                <m:t>𝑌</m:t>
              </m:r>
            </m:oMath>
          </a14:m>
          <a:r>
            <a:rPr lang="en-US" sz="2400" kern="1200" dirty="0"/>
            <a:t> </a:t>
          </a:r>
        </a:p>
      </dsp:txBody>
      <dsp:txXfrm>
        <a:off x="5380551" y="1154439"/>
        <a:ext cx="2417773" cy="862962"/>
      </dsp:txXfrm>
    </dsp:sp>
    <dsp:sp modelId="{BE9539B2-E702-4E2E-B900-50B5B178084B}">
      <dsp:nvSpPr>
        <dsp:cNvPr id="0" name=""/>
        <dsp:cNvSpPr/>
      </dsp:nvSpPr>
      <dsp:spPr>
        <a:xfrm rot="5355511">
          <a:off x="6497702" y="2143604"/>
          <a:ext cx="198731" cy="63765"/>
        </a:xfrm>
        <a:prstGeom prst="rightArrow">
          <a:avLst>
            <a:gd name="adj1" fmla="val 66700"/>
            <a:gd name="adj2" fmla="val 50000"/>
          </a:avLst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1246DEB-DE4E-4309-A73C-FD8CE061DD15}">
      <dsp:nvSpPr>
        <dsp:cNvPr id="0" name=""/>
        <dsp:cNvSpPr/>
      </dsp:nvSpPr>
      <dsp:spPr>
        <a:xfrm>
          <a:off x="5368511" y="2306725"/>
          <a:ext cx="2471469" cy="846793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alpha val="90000"/>
            <a:hueOff val="-3369881"/>
            <a:satOff val="-11416"/>
            <a:lumOff val="-1464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3369881"/>
              <a:satOff val="-11416"/>
              <a:lumOff val="-146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Predict value for test data </a:t>
          </a:r>
          <a14:m xmlns:a14="http://schemas.microsoft.com/office/drawing/2010/main">
            <m:oMath xmlns:m="http://schemas.openxmlformats.org/officeDocument/2006/math">
              <m:r>
                <a:rPr lang="de-DE" sz="2400" b="0" i="1" kern="1200">
                  <a:latin typeface="Cambria Math" panose="02040503050406030204" pitchFamily="18" charset="0"/>
                </a:rPr>
                <m:t>𝑋</m:t>
              </m:r>
            </m:oMath>
          </a14:m>
          <a:r>
            <a:rPr lang="en-US" sz="2400" kern="1200" dirty="0"/>
            <a:t> </a:t>
          </a:r>
        </a:p>
      </dsp:txBody>
      <dsp:txXfrm>
        <a:off x="5393313" y="2331527"/>
        <a:ext cx="2421865" cy="797189"/>
      </dsp:txXfrm>
    </dsp:sp>
    <dsp:sp modelId="{4C8E49A8-64DF-444C-A6AB-417E2A97B4F6}">
      <dsp:nvSpPr>
        <dsp:cNvPr id="0" name=""/>
        <dsp:cNvSpPr/>
      </dsp:nvSpPr>
      <dsp:spPr>
        <a:xfrm rot="5421855">
          <a:off x="6504665" y="3249592"/>
          <a:ext cx="192152" cy="63765"/>
        </a:xfrm>
        <a:prstGeom prst="rightArrow">
          <a:avLst>
            <a:gd name="adj1" fmla="val 66700"/>
            <a:gd name="adj2" fmla="val 50000"/>
          </a:avLst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EF9282-2980-4205-91A5-026B4D6E8007}">
      <dsp:nvSpPr>
        <dsp:cNvPr id="0" name=""/>
        <dsp:cNvSpPr/>
      </dsp:nvSpPr>
      <dsp:spPr>
        <a:xfrm>
          <a:off x="5357157" y="3409431"/>
          <a:ext cx="2476803" cy="1374160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alpha val="90000"/>
            <a:hueOff val="-4493175"/>
            <a:satOff val="-15221"/>
            <a:lumOff val="-1952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4493175"/>
              <a:satOff val="-15221"/>
              <a:lumOff val="-195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Characteristic of </a:t>
          </a:r>
          <a14:m xmlns:a14="http://schemas.microsoft.com/office/drawing/2010/main">
            <m:oMath xmlns:m="http://schemas.openxmlformats.org/officeDocument/2006/math">
              <m:r>
                <a:rPr lang="de-DE" sz="2400" i="1" kern="1200">
                  <a:latin typeface="Cambria Math" panose="02040503050406030204" pitchFamily="18" charset="0"/>
                </a:rPr>
                <m:t>𝒩</m:t>
              </m:r>
              <m:r>
                <a:rPr lang="de-DE" sz="2400" i="1" kern="1200">
                  <a:latin typeface="Cambria Math" panose="02040503050406030204" pitchFamily="18" charset="0"/>
                </a:rPr>
                <m:t>(</m:t>
              </m:r>
              <m:r>
                <a:rPr lang="de-DE" sz="2400" i="1" kern="1200">
                  <a:latin typeface="Cambria Math" panose="02040503050406030204" pitchFamily="18" charset="0"/>
                </a:rPr>
                <m:t>𝜇</m:t>
              </m:r>
              <m:r>
                <a:rPr lang="de-DE" sz="2400" i="1" kern="1200">
                  <a:latin typeface="Cambria Math" panose="02040503050406030204" pitchFamily="18" charset="0"/>
                </a:rPr>
                <m:t>, </m:t>
              </m:r>
              <m:r>
                <m:rPr>
                  <m:sty m:val="p"/>
                </m:rPr>
                <a:rPr lang="de-DE" sz="2400" kern="1200">
                  <a:latin typeface="Cambria Math" panose="02040503050406030204" pitchFamily="18" charset="0"/>
                </a:rPr>
                <m:t>Σ</m:t>
              </m:r>
              <m:r>
                <a:rPr lang="de-DE" sz="2400" kern="1200">
                  <a:latin typeface="Cambria Math" panose="02040503050406030204" pitchFamily="18" charset="0"/>
                </a:rPr>
                <m:t>)</m:t>
              </m:r>
            </m:oMath>
          </a14:m>
          <a:r>
            <a:rPr lang="en-US" sz="2400" kern="1200" dirty="0"/>
            <a:t> determined solely by </a:t>
          </a:r>
          <a14:m xmlns:a14="http://schemas.microsoft.com/office/drawing/2010/main">
            <m:oMath xmlns:m="http://schemas.openxmlformats.org/officeDocument/2006/math">
              <m:r>
                <m:rPr>
                  <m:sty m:val="p"/>
                </m:rPr>
                <a:rPr lang="de-DE" sz="2400" b="0" i="0" kern="1200">
                  <a:latin typeface="Cambria Math" panose="02040503050406030204" pitchFamily="18" charset="0"/>
                </a:rPr>
                <m:t>Σ</m:t>
              </m:r>
            </m:oMath>
          </a14:m>
          <a:r>
            <a:rPr lang="en-US" sz="2400" kern="1200" dirty="0"/>
            <a:t>  </a:t>
          </a:r>
        </a:p>
      </dsp:txBody>
      <dsp:txXfrm>
        <a:off x="5397405" y="3449679"/>
        <a:ext cx="2396307" cy="1293664"/>
      </dsp:txXfrm>
    </dsp:sp>
    <dsp:sp modelId="{594FE0A9-39FB-4D7F-A153-62F0062C5780}">
      <dsp:nvSpPr>
        <dsp:cNvPr id="0" name=""/>
        <dsp:cNvSpPr/>
      </dsp:nvSpPr>
      <dsp:spPr>
        <a:xfrm>
          <a:off x="8037632" y="0"/>
          <a:ext cx="2471469" cy="1011541"/>
        </a:xfrm>
        <a:prstGeom prst="roundRect">
          <a:avLst>
            <a:gd name="adj" fmla="val 10000"/>
          </a:avLst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tx1"/>
              </a:solidFill>
            </a:rPr>
            <a:t>How to determine </a:t>
          </a:r>
          <a14:m xmlns:a14="http://schemas.microsoft.com/office/drawing/2010/main">
            <m:oMath xmlns:m="http://schemas.openxmlformats.org/officeDocument/2006/math">
              <m:r>
                <a:rPr lang="de-DE" sz="2400" i="1" kern="1200">
                  <a:solidFill>
                    <a:schemeClr val="tx1"/>
                  </a:solidFill>
                  <a:latin typeface="Cambria Math" panose="02040503050406030204" pitchFamily="18" charset="0"/>
                </a:rPr>
                <m:t>𝜇</m:t>
              </m:r>
            </m:oMath>
          </a14:m>
          <a:r>
            <a:rPr lang="en-US" sz="2400" kern="1200" dirty="0">
              <a:solidFill>
                <a:schemeClr val="tx1"/>
              </a:solidFill>
            </a:rPr>
            <a:t> and </a:t>
          </a:r>
          <a14:m xmlns:a14="http://schemas.microsoft.com/office/drawing/2010/main">
            <m:oMath xmlns:m="http://schemas.openxmlformats.org/officeDocument/2006/math">
              <m:r>
                <m:rPr>
                  <m:sty m:val="p"/>
                </m:rPr>
                <a:rPr lang="de-DE" sz="2400" kern="1200">
                  <a:solidFill>
                    <a:schemeClr val="tx1"/>
                  </a:solidFill>
                  <a:latin typeface="Cambria Math" panose="02040503050406030204" pitchFamily="18" charset="0"/>
                </a:rPr>
                <m:t>Σ</m:t>
              </m:r>
            </m:oMath>
          </a14:m>
          <a:r>
            <a:rPr lang="en-US" sz="2400" kern="1200" dirty="0">
              <a:solidFill>
                <a:schemeClr val="tx1"/>
              </a:solidFill>
            </a:rPr>
            <a:t>?</a:t>
          </a:r>
        </a:p>
      </dsp:txBody>
      <dsp:txXfrm>
        <a:off x="8067259" y="29627"/>
        <a:ext cx="2412215" cy="952287"/>
      </dsp:txXfrm>
    </dsp:sp>
    <dsp:sp modelId="{A4E83C64-C870-4EEA-8CA7-DF18B0400F94}">
      <dsp:nvSpPr>
        <dsp:cNvPr id="0" name=""/>
        <dsp:cNvSpPr/>
      </dsp:nvSpPr>
      <dsp:spPr>
        <a:xfrm rot="5379322">
          <a:off x="9247882" y="1037407"/>
          <a:ext cx="57749" cy="63765"/>
        </a:xfrm>
        <a:prstGeom prst="rightArrow">
          <a:avLst>
            <a:gd name="adj1" fmla="val 66700"/>
            <a:gd name="adj2" fmla="val 50000"/>
          </a:avLst>
        </a:prstGeom>
        <a:solidFill>
          <a:schemeClr val="accent5">
            <a:hueOff val="-5632119"/>
            <a:satOff val="-14516"/>
            <a:lumOff val="-9804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CBA97F-0CB3-403E-82EB-C0241C7FDCDB}">
      <dsp:nvSpPr>
        <dsp:cNvPr id="0" name=""/>
        <dsp:cNvSpPr/>
      </dsp:nvSpPr>
      <dsp:spPr>
        <a:xfrm>
          <a:off x="8044130" y="1127038"/>
          <a:ext cx="2471469" cy="917999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alpha val="90000"/>
            <a:hueOff val="-5616468"/>
            <a:satOff val="-19027"/>
            <a:lumOff val="-244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5616468"/>
              <a:satOff val="-19027"/>
              <a:lumOff val="-244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Set </a:t>
          </a:r>
          <a14:m xmlns:a14="http://schemas.microsoft.com/office/drawing/2010/main">
            <m:oMath xmlns:m="http://schemas.openxmlformats.org/officeDocument/2006/math">
              <m:r>
                <a:rPr lang="de-DE" sz="2400" b="0" i="1" kern="1200">
                  <a:latin typeface="Cambria Math" panose="02040503050406030204" pitchFamily="18" charset="0"/>
                </a:rPr>
                <m:t>𝜇</m:t>
              </m:r>
              <m:r>
                <a:rPr lang="de-DE" sz="2400" b="0" i="1" kern="1200">
                  <a:latin typeface="Cambria Math" panose="02040503050406030204" pitchFamily="18" charset="0"/>
                </a:rPr>
                <m:t>=0</m:t>
              </m:r>
            </m:oMath>
          </a14:m>
          <a:endParaRPr lang="en-US" sz="2400" kern="1200" dirty="0"/>
        </a:p>
      </dsp:txBody>
      <dsp:txXfrm>
        <a:off x="8071017" y="1153925"/>
        <a:ext cx="2417695" cy="864225"/>
      </dsp:txXfrm>
    </dsp:sp>
    <dsp:sp modelId="{E95CA2E7-7535-4C29-9E62-9F132A291863}">
      <dsp:nvSpPr>
        <dsp:cNvPr id="0" name=""/>
        <dsp:cNvSpPr/>
      </dsp:nvSpPr>
      <dsp:spPr>
        <a:xfrm rot="5400000">
          <a:off x="9195005" y="2129897"/>
          <a:ext cx="169720" cy="63765"/>
        </a:xfrm>
        <a:prstGeom prst="rightArrow">
          <a:avLst>
            <a:gd name="adj1" fmla="val 66700"/>
            <a:gd name="adj2" fmla="val 50000"/>
          </a:avLst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F68524-F144-44E1-A52E-E01F344B9531}">
      <dsp:nvSpPr>
        <dsp:cNvPr id="0" name=""/>
        <dsp:cNvSpPr/>
      </dsp:nvSpPr>
      <dsp:spPr>
        <a:xfrm>
          <a:off x="8044130" y="2278523"/>
          <a:ext cx="2471469" cy="2505068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alpha val="90000"/>
            <a:hueOff val="-6739762"/>
            <a:satOff val="-22832"/>
            <a:lumOff val="-2928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6739762"/>
              <a:satOff val="-22832"/>
              <a:lumOff val="-29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Simplifies conditioning to </a:t>
          </a:r>
          <a14:m xmlns:a14="http://schemas.microsoft.com/office/drawing/2010/main">
            <m:oMath xmlns:m="http://schemas.openxmlformats.org/officeDocument/2006/math">
              <m:r>
                <a:rPr lang="de-DE" sz="2400" b="0" i="1" kern="1200">
                  <a:latin typeface="Cambria Math" panose="02040503050406030204" pitchFamily="18" charset="0"/>
                </a:rPr>
                <m:t>𝑋</m:t>
              </m:r>
              <m:r>
                <a:rPr lang="de-DE" sz="2400" b="0" i="1" kern="1200">
                  <a:latin typeface="Cambria Math" panose="02040503050406030204" pitchFamily="18" charset="0"/>
                </a:rPr>
                <m:t>|</m:t>
              </m:r>
              <m:r>
                <m:rPr>
                  <m:sty m:val="p"/>
                </m:rPr>
                <a:rPr lang="de-DE" sz="2400" b="0" i="0" kern="1200">
                  <a:latin typeface="Cambria Math" panose="02040503050406030204" pitchFamily="18" charset="0"/>
                </a:rPr>
                <m:t>Y</m:t>
              </m:r>
              <m:r>
                <a:rPr lang="de-DE" sz="2400" b="0" i="0" kern="1200">
                  <a:latin typeface="Cambria Math" panose="02040503050406030204" pitchFamily="18" charset="0"/>
                </a:rPr>
                <m:t> ~</m:t>
              </m:r>
              <m:r>
                <a:rPr lang="de-DE" sz="2400" i="1" kern="1200">
                  <a:latin typeface="Cambria Math" panose="02040503050406030204" pitchFamily="18" charset="0"/>
                </a:rPr>
                <m:t>𝒩</m:t>
              </m:r>
              <m:d>
                <m:dPr>
                  <m:ctrlPr>
                    <a:rPr lang="de-DE" sz="2400" i="1" kern="120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de-DE" sz="2400" b="0" i="1" kern="1200">
                      <a:latin typeface="Cambria Math" panose="02040503050406030204" pitchFamily="18" charset="0"/>
                    </a:rPr>
                    <m:t>0</m:t>
                  </m:r>
                  <m:r>
                    <a:rPr lang="de-DE" sz="2400" i="1" kern="1200">
                      <a:latin typeface="Cambria Math" panose="02040503050406030204" pitchFamily="18" charset="0"/>
                    </a:rPr>
                    <m:t>, </m:t>
                  </m:r>
                  <m:sSub>
                    <m:sSubPr>
                      <m:ctrlPr>
                        <a:rPr lang="de-DE" sz="2400" b="0" i="1" kern="1200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m:rPr>
                          <m:sty m:val="p"/>
                          <m:aln/>
                        </m:rPr>
                        <a:rPr lang="de-DE" sz="2400" b="0" i="0" kern="1200">
                          <a:latin typeface="Cambria Math" panose="02040503050406030204" pitchFamily="18" charset="0"/>
                        </a:rPr>
                        <m:t>Σ</m:t>
                      </m:r>
                    </m:e>
                    <m:sub>
                      <m:r>
                        <a:rPr lang="de-DE" sz="2400" b="0" i="1" kern="1200">
                          <a:latin typeface="Cambria Math" panose="02040503050406030204" pitchFamily="18" charset="0"/>
                        </a:rPr>
                        <m:t>𝑋</m:t>
                      </m:r>
                      <m:r>
                        <m:rPr>
                          <m:aln/>
                        </m:rPr>
                        <a:rPr lang="de-DE" sz="2400" b="0" i="1" kern="1200">
                          <a:latin typeface="Cambria Math" panose="02040503050406030204" pitchFamily="18" charset="0"/>
                        </a:rPr>
                        <m:t>𝑋</m:t>
                      </m:r>
                    </m:sub>
                  </m:sSub>
                  <m:r>
                    <a:rPr lang="de-DE" sz="2400" b="0" i="1" kern="1200" smtClean="0">
                      <a:latin typeface="Cambria Math" panose="02040503050406030204" pitchFamily="18" charset="0"/>
                    </a:rPr>
                    <m:t>−</m:t>
                  </m:r>
                  <m:sSubSup>
                    <m:sSubSupPr>
                      <m:ctrlPr>
                        <a:rPr lang="de-DE" sz="2400" i="1" kern="120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m:rPr>
                          <m:sty m:val="p"/>
                        </m:rPr>
                        <a:rPr lang="de-DE" sz="2400" kern="1200">
                          <a:latin typeface="Cambria Math" panose="02040503050406030204" pitchFamily="18" charset="0"/>
                        </a:rPr>
                        <m:t>Σ</m:t>
                      </m:r>
                    </m:e>
                    <m:sub>
                      <m:r>
                        <a:rPr lang="de-DE" sz="2400" b="0" i="1" kern="1200">
                          <a:latin typeface="Cambria Math" panose="02040503050406030204" pitchFamily="18" charset="0"/>
                        </a:rPr>
                        <m:t>𝑌𝑋</m:t>
                      </m:r>
                    </m:sub>
                    <m:sup>
                      <m:r>
                        <a:rPr lang="de-DE" sz="2400" i="1" kern="1200">
                          <a:latin typeface="Cambria Math" panose="02040503050406030204" pitchFamily="18" charset="0"/>
                        </a:rPr>
                        <m:t>𝑇</m:t>
                      </m:r>
                    </m:sup>
                  </m:sSubSup>
                  <m:r>
                    <a:rPr lang="de-DE" sz="2400" i="1" kern="1200">
                      <a:latin typeface="Cambria Math" panose="02040503050406030204" pitchFamily="18" charset="0"/>
                    </a:rPr>
                    <m:t> </m:t>
                  </m:r>
                  <m:sSubSup>
                    <m:sSubSupPr>
                      <m:ctrlPr>
                        <a:rPr lang="de-DE" sz="2400" i="1" kern="120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m:rPr>
                          <m:sty m:val="p"/>
                        </m:rPr>
                        <a:rPr lang="de-DE" sz="2400" kern="1200">
                          <a:latin typeface="Cambria Math" panose="02040503050406030204" pitchFamily="18" charset="0"/>
                        </a:rPr>
                        <m:t>Σ</m:t>
                      </m:r>
                    </m:e>
                    <m:sub>
                      <m:r>
                        <a:rPr lang="de-DE" sz="2400" b="0" i="1" kern="1200">
                          <a:latin typeface="Cambria Math" panose="02040503050406030204" pitchFamily="18" charset="0"/>
                        </a:rPr>
                        <m:t>𝑌𝑌</m:t>
                      </m:r>
                    </m:sub>
                    <m:sup>
                      <m:r>
                        <a:rPr lang="de-DE" sz="2400" i="1" kern="1200">
                          <a:latin typeface="Cambria Math" panose="02040503050406030204" pitchFamily="18" charset="0"/>
                        </a:rPr>
                        <m:t>−1</m:t>
                      </m:r>
                    </m:sup>
                  </m:sSubSup>
                  <m:r>
                    <a:rPr lang="de-DE" sz="2400" i="1" kern="1200">
                      <a:latin typeface="Cambria Math" panose="02040503050406030204" pitchFamily="18" charset="0"/>
                    </a:rPr>
                    <m:t> </m:t>
                  </m:r>
                  <m:sSub>
                    <m:sSubPr>
                      <m:ctrlPr>
                        <a:rPr lang="de-DE" sz="2400" i="1" kern="120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m:rPr>
                          <m:sty m:val="p"/>
                        </m:rPr>
                        <a:rPr lang="de-DE" sz="2400" kern="1200">
                          <a:latin typeface="Cambria Math" panose="02040503050406030204" pitchFamily="18" charset="0"/>
                        </a:rPr>
                        <m:t>Σ</m:t>
                      </m:r>
                    </m:e>
                    <m:sub>
                      <m:r>
                        <m:rPr>
                          <m:sty m:val="p"/>
                        </m:rPr>
                        <a:rPr lang="de-DE" sz="2400" b="0" i="0" kern="1200">
                          <a:latin typeface="Cambria Math" panose="02040503050406030204" pitchFamily="18" charset="0"/>
                        </a:rPr>
                        <m:t>YX</m:t>
                      </m:r>
                    </m:sub>
                  </m:sSub>
                </m:e>
              </m:d>
            </m:oMath>
          </a14:m>
          <a:endParaRPr lang="en-US" sz="2400" kern="1200" dirty="0"/>
        </a:p>
      </dsp:txBody>
      <dsp:txXfrm>
        <a:off x="8116517" y="2350910"/>
        <a:ext cx="2326695" cy="236029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DA59394-152F-4C80-A324-204426B9BC38}">
      <dsp:nvSpPr>
        <dsp:cNvPr id="0" name=""/>
        <dsp:cNvSpPr/>
      </dsp:nvSpPr>
      <dsp:spPr>
        <a:xfrm>
          <a:off x="1" y="0"/>
          <a:ext cx="3345936" cy="886193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tx1"/>
              </a:solidFill>
            </a:rPr>
            <a:t>Last result</a:t>
          </a:r>
        </a:p>
      </dsp:txBody>
      <dsp:txXfrm>
        <a:off x="25957" y="25956"/>
        <a:ext cx="3294024" cy="834281"/>
      </dsp:txXfrm>
    </dsp:sp>
    <dsp:sp modelId="{093E7D64-D44F-40DF-BA42-37CB6E7C67E1}">
      <dsp:nvSpPr>
        <dsp:cNvPr id="0" name=""/>
        <dsp:cNvSpPr/>
      </dsp:nvSpPr>
      <dsp:spPr>
        <a:xfrm rot="5401949">
          <a:off x="1585468" y="1023193"/>
          <a:ext cx="174303" cy="74606"/>
        </a:xfrm>
        <a:prstGeom prst="rightArrow">
          <a:avLst>
            <a:gd name="adj1" fmla="val 667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F5FDE62-2531-4E9C-AB12-B2AD6AD4C421}">
      <dsp:nvSpPr>
        <dsp:cNvPr id="0" name=""/>
        <dsp:cNvSpPr/>
      </dsp:nvSpPr>
      <dsp:spPr>
        <a:xfrm>
          <a:off x="1" y="1234800"/>
          <a:ext cx="3344401" cy="1123201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r>
                  <a:rPr lang="de-DE" sz="2400" i="1" kern="1200" smtClean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m:t>𝒩</m:t>
                </m:r>
                <m:d>
                  <m:dPr>
                    <m:ctrlPr>
                      <a:rPr lang="de-DE" sz="2400" i="1" kern="12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</m:ctrlPr>
                  </m:dPr>
                  <m:e>
                    <m:r>
                      <a:rPr lang="de-DE" sz="2400" b="0" i="1" kern="12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de-DE" sz="2400" i="1" kern="12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de-DE" sz="2400" b="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  <m:aln/>
                          </m:rPr>
                          <a:rPr lang="de-DE" sz="2400" b="0" i="0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de-DE" sz="2400" b="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m:rPr>
                            <m:aln/>
                          </m:rPr>
                          <a:rPr lang="de-DE" sz="2400" b="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r>
                      <a:rPr lang="de-DE" sz="2400" b="0" i="1" kern="12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de-DE" sz="240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de-DE" sz="2400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de-DE" sz="2400" b="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𝑌𝑋</m:t>
                        </m:r>
                      </m:sub>
                      <m:sup>
                        <m:r>
                          <a:rPr lang="de-DE" sz="240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de-DE" sz="2400" i="1" kern="12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Sup>
                      <m:sSubSupPr>
                        <m:ctrlPr>
                          <a:rPr lang="de-DE" sz="240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de-DE" sz="2400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de-DE" sz="2400" b="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𝑌𝑌</m:t>
                        </m:r>
                      </m:sub>
                      <m:sup>
                        <m:r>
                          <a:rPr lang="de-DE" sz="240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r>
                      <a:rPr lang="de-DE" sz="2400" i="1" kern="12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de-DE" sz="240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 sz="2400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sz="2400" b="0" i="0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YX</m:t>
                        </m:r>
                      </m:sub>
                    </m:sSub>
                  </m:e>
                </m:d>
              </m:oMath>
            </m:oMathPara>
          </a14:m>
          <a:endParaRPr lang="en-US" sz="2400" kern="1200" dirty="0"/>
        </a:p>
      </dsp:txBody>
      <dsp:txXfrm>
        <a:off x="32898" y="1267697"/>
        <a:ext cx="3278607" cy="1057407"/>
      </dsp:txXfrm>
    </dsp:sp>
    <dsp:sp modelId="{48CC8503-96B3-42EC-AE0A-951EB7A8B646}">
      <dsp:nvSpPr>
        <dsp:cNvPr id="0" name=""/>
        <dsp:cNvSpPr/>
      </dsp:nvSpPr>
      <dsp:spPr>
        <a:xfrm>
          <a:off x="3580892" y="0"/>
          <a:ext cx="3345936" cy="886193"/>
        </a:xfrm>
        <a:prstGeom prst="roundRect">
          <a:avLst>
            <a:gd name="adj" fmla="val 10000"/>
          </a:avLst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tx1"/>
              </a:solidFill>
            </a:rPr>
            <a:t>How to determine the </a:t>
          </a:r>
          <a14:m xmlns:a14="http://schemas.microsoft.com/office/drawing/2010/main">
            <m:oMath xmlns:m="http://schemas.openxmlformats.org/officeDocument/2006/math">
              <m:r>
                <m:rPr>
                  <m:sty m:val="p"/>
                </m:rPr>
                <a:rPr lang="de-DE" sz="2400" b="0" i="0" kern="1200" smtClean="0">
                  <a:solidFill>
                    <a:schemeClr val="tx1"/>
                  </a:solidFill>
                  <a:latin typeface="Cambria Math" panose="02040503050406030204" pitchFamily="18" charset="0"/>
                </a:rPr>
                <m:t>Σ</m:t>
              </m:r>
            </m:oMath>
          </a14:m>
          <a:r>
            <a:rPr lang="en-US" sz="2400" kern="1200" dirty="0">
              <a:solidFill>
                <a:schemeClr val="tx1"/>
              </a:solidFill>
            </a:rPr>
            <a:t>’s? </a:t>
          </a:r>
        </a:p>
      </dsp:txBody>
      <dsp:txXfrm>
        <a:off x="3606848" y="25956"/>
        <a:ext cx="3294024" cy="834281"/>
      </dsp:txXfrm>
    </dsp:sp>
    <dsp:sp modelId="{E61345AF-7AFF-496E-B7F9-9F6A9DB55260}">
      <dsp:nvSpPr>
        <dsp:cNvPr id="0" name=""/>
        <dsp:cNvSpPr/>
      </dsp:nvSpPr>
      <dsp:spPr>
        <a:xfrm rot="5379969">
          <a:off x="5136994" y="1022529"/>
          <a:ext cx="240919" cy="74606"/>
        </a:xfrm>
        <a:prstGeom prst="rightArrow">
          <a:avLst>
            <a:gd name="adj1" fmla="val 66700"/>
            <a:gd name="adj2" fmla="val 50000"/>
          </a:avLst>
        </a:prstGeom>
        <a:solidFill>
          <a:schemeClr val="accent5">
            <a:hueOff val="-1351709"/>
            <a:satOff val="-3484"/>
            <a:lumOff val="-235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BBA071-88E1-4148-BD80-7FB368E52291}">
      <dsp:nvSpPr>
        <dsp:cNvPr id="0" name=""/>
        <dsp:cNvSpPr/>
      </dsp:nvSpPr>
      <dsp:spPr>
        <a:xfrm>
          <a:off x="3588770" y="1233471"/>
          <a:ext cx="3345936" cy="1123491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alpha val="90000"/>
            <a:hueOff val="-1347952"/>
            <a:satOff val="-4566"/>
            <a:lumOff val="-586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1347952"/>
              <a:satOff val="-4566"/>
              <a:lumOff val="-58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 xmlns:m="http://schemas.openxmlformats.org/officeDocument/2006/math">
              <m:r>
                <m:rPr>
                  <m:sty m:val="p"/>
                </m:rPr>
                <a:rPr lang="de-DE" sz="2400" b="0" i="0" kern="1200" smtClean="0">
                  <a:latin typeface="Cambria Math" panose="02040503050406030204" pitchFamily="18" charset="0"/>
                </a:rPr>
                <m:t>Σ</m:t>
              </m:r>
              <m:r>
                <a:rPr lang="de-DE" sz="2400" b="0" i="1" kern="1200">
                  <a:latin typeface="Cambria Math" panose="02040503050406030204" pitchFamily="18" charset="0"/>
                </a:rPr>
                <m:t>=</m:t>
              </m:r>
              <m:r>
                <a:rPr lang="de-DE" sz="2400" b="0" i="1" kern="1200">
                  <a:latin typeface="Cambria Math" panose="02040503050406030204" pitchFamily="18" charset="0"/>
                </a:rPr>
                <m:t>𝐶𝑜𝑣</m:t>
              </m:r>
              <m:d>
                <m:dPr>
                  <m:ctrlPr>
                    <a:rPr lang="de-DE" sz="2400" b="0" i="1" kern="120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de-DE" sz="2400" b="0" i="1" kern="1200" smtClean="0">
                      <a:latin typeface="Cambria Math" panose="02040503050406030204" pitchFamily="18" charset="0"/>
                    </a:rPr>
                    <m:t>𝑋</m:t>
                  </m:r>
                  <m:r>
                    <a:rPr lang="de-DE" sz="2400" b="0" i="1" kern="1200">
                      <a:latin typeface="Cambria Math" panose="02040503050406030204" pitchFamily="18" charset="0"/>
                    </a:rPr>
                    <m:t>,</m:t>
                  </m:r>
                  <m:sSup>
                    <m:sSupPr>
                      <m:ctrlPr>
                        <a:rPr lang="de-DE" sz="2400" b="0" i="1" kern="1200" smtClean="0">
                          <a:latin typeface="Cambria Math" panose="02040503050406030204" pitchFamily="18" charset="0"/>
                        </a:rPr>
                      </m:ctrlPr>
                    </m:sSupPr>
                    <m:e>
                      <m:r>
                        <a:rPr lang="de-DE" sz="2400" b="0" i="1" kern="1200" smtClean="0">
                          <a:latin typeface="Cambria Math" panose="02040503050406030204" pitchFamily="18" charset="0"/>
                        </a:rPr>
                        <m:t>𝑋</m:t>
                      </m:r>
                    </m:e>
                    <m:sup>
                      <m:r>
                        <a:rPr lang="de-DE" sz="2400" b="0" i="1" kern="1200" smtClean="0">
                          <a:latin typeface="Cambria Math" panose="02040503050406030204" pitchFamily="18" charset="0"/>
                        </a:rPr>
                        <m:t>′</m:t>
                      </m:r>
                    </m:sup>
                  </m:sSup>
                </m:e>
              </m:d>
            </m:oMath>
          </a14:m>
          <a:r>
            <a:rPr lang="en-US" sz="2400" kern="1200" dirty="0"/>
            <a:t> with </a:t>
          </a:r>
          <a14:m xmlns:a14="http://schemas.microsoft.com/office/drawing/2010/main">
            <m:oMath xmlns:m="http://schemas.openxmlformats.org/officeDocument/2006/math">
              <m:r>
                <a:rPr lang="de-DE" sz="2400" i="1" kern="1200">
                  <a:latin typeface="Cambria Math" panose="02040503050406030204" pitchFamily="18" charset="0"/>
                </a:rPr>
                <m:t>𝐶𝑜𝑣</m:t>
              </m:r>
              <m:d>
                <m:dPr>
                  <m:ctrlPr>
                    <a:rPr lang="de-DE" sz="2400" i="1" kern="120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de-DE" sz="2400" b="0" i="1" kern="1200">
                      <a:latin typeface="Cambria Math" panose="02040503050406030204" pitchFamily="18" charset="0"/>
                    </a:rPr>
                    <m:t>𝑋</m:t>
                  </m:r>
                  <m:r>
                    <a:rPr lang="de-DE" sz="2400" i="1" kern="1200">
                      <a:latin typeface="Cambria Math" panose="02040503050406030204" pitchFamily="18" charset="0"/>
                    </a:rPr>
                    <m:t>,</m:t>
                  </m:r>
                  <m:sSup>
                    <m:sSupPr>
                      <m:ctrlPr>
                        <a:rPr lang="de-DE" sz="2400" i="1" kern="1200">
                          <a:latin typeface="Cambria Math" panose="02040503050406030204" pitchFamily="18" charset="0"/>
                        </a:rPr>
                      </m:ctrlPr>
                    </m:sSupPr>
                    <m:e>
                      <m:r>
                        <a:rPr lang="de-DE" sz="2400" b="0" i="1" kern="1200">
                          <a:latin typeface="Cambria Math" panose="02040503050406030204" pitchFamily="18" charset="0"/>
                        </a:rPr>
                        <m:t>𝑋</m:t>
                      </m:r>
                    </m:e>
                    <m:sup>
                      <m:r>
                        <a:rPr lang="de-DE" sz="2400" i="1" kern="1200">
                          <a:latin typeface="Cambria Math" panose="02040503050406030204" pitchFamily="18" charset="0"/>
                        </a:rPr>
                        <m:t>′</m:t>
                      </m:r>
                    </m:sup>
                  </m:sSup>
                </m:e>
              </m:d>
              <m:r>
                <a:rPr lang="de-DE" sz="2400" b="0" i="1" kern="1200" smtClean="0">
                  <a:latin typeface="Cambria Math" panose="02040503050406030204" pitchFamily="18" charset="0"/>
                </a:rPr>
                <m:t>=</m:t>
              </m:r>
              <m:r>
                <a:rPr lang="de-DE" sz="2400" b="0" i="1" kern="1200">
                  <a:latin typeface="Cambria Math" panose="02040503050406030204" pitchFamily="18" charset="0"/>
                </a:rPr>
                <m:t>𝑘</m:t>
              </m:r>
              <m:d>
                <m:dPr>
                  <m:ctrlPr>
                    <a:rPr lang="de-DE" sz="2400" b="0" i="1" kern="120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de-DE" sz="2400" b="0" i="1" kern="1200">
                      <a:latin typeface="Cambria Math" panose="02040503050406030204" pitchFamily="18" charset="0"/>
                    </a:rPr>
                    <m:t>𝑥</m:t>
                  </m:r>
                  <m:r>
                    <a:rPr lang="de-DE" sz="2400" b="0" i="1" kern="1200">
                      <a:latin typeface="Cambria Math" panose="02040503050406030204" pitchFamily="18" charset="0"/>
                    </a:rPr>
                    <m:t>,</m:t>
                  </m:r>
                  <m:sSup>
                    <m:sSupPr>
                      <m:ctrlPr>
                        <a:rPr lang="de-DE" sz="2400" b="0" i="1" kern="1200">
                          <a:latin typeface="Cambria Math" panose="02040503050406030204" pitchFamily="18" charset="0"/>
                        </a:rPr>
                      </m:ctrlPr>
                    </m:sSupPr>
                    <m:e>
                      <m:r>
                        <a:rPr lang="de-DE" sz="2400" b="0" i="1" kern="1200">
                          <a:latin typeface="Cambria Math" panose="02040503050406030204" pitchFamily="18" charset="0"/>
                        </a:rPr>
                        <m:t>𝑥</m:t>
                      </m:r>
                    </m:e>
                    <m:sup>
                      <m:r>
                        <a:rPr lang="de-DE" sz="2400" b="0" i="1" kern="1200">
                          <a:latin typeface="Cambria Math" panose="02040503050406030204" pitchFamily="18" charset="0"/>
                        </a:rPr>
                        <m:t>′</m:t>
                      </m:r>
                    </m:sup>
                  </m:sSup>
                </m:e>
              </m:d>
            </m:oMath>
          </a14:m>
          <a:endParaRPr lang="en-US" sz="2400" kern="1200" dirty="0"/>
        </a:p>
      </dsp:txBody>
      <dsp:txXfrm>
        <a:off x="3621676" y="1266377"/>
        <a:ext cx="3280124" cy="1057679"/>
      </dsp:txXfrm>
    </dsp:sp>
    <dsp:sp modelId="{991765C5-D15E-432D-98B6-767E9FACE458}">
      <dsp:nvSpPr>
        <dsp:cNvPr id="0" name=""/>
        <dsp:cNvSpPr/>
      </dsp:nvSpPr>
      <dsp:spPr>
        <a:xfrm rot="5411212">
          <a:off x="5098281" y="2473093"/>
          <a:ext cx="322250" cy="74606"/>
        </a:xfrm>
        <a:prstGeom prst="rightArrow">
          <a:avLst>
            <a:gd name="adj1" fmla="val 66700"/>
            <a:gd name="adj2" fmla="val 50000"/>
          </a:avLst>
        </a:prstGeom>
        <a:solidFill>
          <a:schemeClr val="accent5">
            <a:hueOff val="-2703417"/>
            <a:satOff val="-6968"/>
            <a:lumOff val="-4706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8DA716-C0FF-48EE-9F0E-638C7847895C}">
      <dsp:nvSpPr>
        <dsp:cNvPr id="0" name=""/>
        <dsp:cNvSpPr/>
      </dsp:nvSpPr>
      <dsp:spPr>
        <a:xfrm>
          <a:off x="3584831" y="2663830"/>
          <a:ext cx="3345936" cy="678459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alpha val="90000"/>
            <a:hueOff val="-2695905"/>
            <a:satOff val="-9133"/>
            <a:lumOff val="-1171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2695905"/>
              <a:satOff val="-9133"/>
              <a:lumOff val="-117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Evaluate </a:t>
          </a:r>
          <a14:m xmlns:a14="http://schemas.microsoft.com/office/drawing/2010/main">
            <m:oMath xmlns:m="http://schemas.openxmlformats.org/officeDocument/2006/math">
              <m:r>
                <a:rPr lang="de-DE" sz="2400" b="0" i="1" kern="1200">
                  <a:latin typeface="Cambria Math" panose="02040503050406030204" pitchFamily="18" charset="0"/>
                </a:rPr>
                <m:t>𝑘</m:t>
              </m:r>
              <m:d>
                <m:dPr>
                  <m:ctrlPr>
                    <a:rPr lang="de-DE" sz="2400" b="0" i="1" kern="120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de-DE" sz="2400" b="0" i="1" kern="1200">
                      <a:latin typeface="Cambria Math" panose="02040503050406030204" pitchFamily="18" charset="0"/>
                    </a:rPr>
                    <m:t>𝑥</m:t>
                  </m:r>
                  <m:r>
                    <a:rPr lang="de-DE" sz="2400" b="0" i="1" kern="1200">
                      <a:latin typeface="Cambria Math" panose="02040503050406030204" pitchFamily="18" charset="0"/>
                    </a:rPr>
                    <m:t>,</m:t>
                  </m:r>
                  <m:sSup>
                    <m:sSupPr>
                      <m:ctrlPr>
                        <a:rPr lang="de-DE" sz="2400" b="0" i="1" kern="1200">
                          <a:latin typeface="Cambria Math" panose="02040503050406030204" pitchFamily="18" charset="0"/>
                        </a:rPr>
                      </m:ctrlPr>
                    </m:sSupPr>
                    <m:e>
                      <m:r>
                        <a:rPr lang="de-DE" sz="2400" b="0" i="1" kern="1200">
                          <a:latin typeface="Cambria Math" panose="02040503050406030204" pitchFamily="18" charset="0"/>
                        </a:rPr>
                        <m:t>𝑥</m:t>
                      </m:r>
                    </m:e>
                    <m:sup>
                      <m:r>
                        <a:rPr lang="de-DE" sz="2400" b="0" i="1" kern="1200">
                          <a:latin typeface="Cambria Math" panose="02040503050406030204" pitchFamily="18" charset="0"/>
                        </a:rPr>
                        <m:t>′</m:t>
                      </m:r>
                    </m:sup>
                  </m:sSup>
                </m:e>
              </m:d>
            </m:oMath>
          </a14:m>
          <a:r>
            <a:rPr lang="en-US" sz="2400" kern="1200" dirty="0"/>
            <a:t> pairwise </a:t>
          </a:r>
        </a:p>
      </dsp:txBody>
      <dsp:txXfrm>
        <a:off x="3604702" y="2683701"/>
        <a:ext cx="3306194" cy="638717"/>
      </dsp:txXfrm>
    </dsp:sp>
    <dsp:sp modelId="{124443FF-1998-4518-B686-A3A2D601FC94}">
      <dsp:nvSpPr>
        <dsp:cNvPr id="0" name=""/>
        <dsp:cNvSpPr/>
      </dsp:nvSpPr>
      <dsp:spPr>
        <a:xfrm rot="5400000">
          <a:off x="5109423" y="3449231"/>
          <a:ext cx="296752" cy="74606"/>
        </a:xfrm>
        <a:prstGeom prst="rightArrow">
          <a:avLst>
            <a:gd name="adj1" fmla="val 66700"/>
            <a:gd name="adj2" fmla="val 50000"/>
          </a:avLst>
        </a:prstGeom>
        <a:solidFill>
          <a:schemeClr val="accent5">
            <a:hueOff val="-4055126"/>
            <a:satOff val="-10451"/>
            <a:lumOff val="-7059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C4034D1-4D08-4B55-BAD1-D5DCDD5CD2B5}">
      <dsp:nvSpPr>
        <dsp:cNvPr id="0" name=""/>
        <dsp:cNvSpPr/>
      </dsp:nvSpPr>
      <dsp:spPr>
        <a:xfrm>
          <a:off x="3584831" y="3630779"/>
          <a:ext cx="3345936" cy="1127286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alpha val="90000"/>
            <a:hueOff val="-4043857"/>
            <a:satOff val="-13699"/>
            <a:lumOff val="-1757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4043857"/>
              <a:satOff val="-13699"/>
              <a:lumOff val="-175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Covariance function </a:t>
          </a:r>
          <a14:m xmlns:a14="http://schemas.microsoft.com/office/drawing/2010/main">
            <m:oMath xmlns:m="http://schemas.openxmlformats.org/officeDocument/2006/math">
              <m:r>
                <a:rPr lang="de-DE" sz="2400" b="0" i="1" kern="1200" smtClean="0">
                  <a:latin typeface="Cambria Math" panose="02040503050406030204" pitchFamily="18" charset="0"/>
                </a:rPr>
                <m:t>𝑘</m:t>
              </m:r>
              <m:d>
                <m:dPr>
                  <m:ctrlPr>
                    <a:rPr lang="de-DE" sz="2400" b="0" i="1" kern="120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de-DE" sz="2400" b="0" i="1" kern="1200">
                      <a:latin typeface="Cambria Math" panose="02040503050406030204" pitchFamily="18" charset="0"/>
                    </a:rPr>
                    <m:t>𝑥</m:t>
                  </m:r>
                  <m:r>
                    <a:rPr lang="de-DE" sz="2400" b="0" i="1" kern="1200">
                      <a:latin typeface="Cambria Math" panose="02040503050406030204" pitchFamily="18" charset="0"/>
                    </a:rPr>
                    <m:t>,</m:t>
                  </m:r>
                  <m:sSup>
                    <m:sSupPr>
                      <m:ctrlPr>
                        <a:rPr lang="de-DE" sz="2400" b="0" i="1" kern="1200">
                          <a:latin typeface="Cambria Math" panose="02040503050406030204" pitchFamily="18" charset="0"/>
                        </a:rPr>
                      </m:ctrlPr>
                    </m:sSupPr>
                    <m:e>
                      <m:r>
                        <a:rPr lang="de-DE" sz="2400" b="0" i="1" kern="1200">
                          <a:latin typeface="Cambria Math" panose="02040503050406030204" pitchFamily="18" charset="0"/>
                        </a:rPr>
                        <m:t>𝑥</m:t>
                      </m:r>
                    </m:e>
                    <m:sup>
                      <m:r>
                        <a:rPr lang="de-DE" sz="2400" b="0" i="1" kern="1200">
                          <a:latin typeface="Cambria Math" panose="02040503050406030204" pitchFamily="18" charset="0"/>
                        </a:rPr>
                        <m:t>′</m:t>
                      </m:r>
                    </m:sup>
                  </m:sSup>
                </m:e>
              </m:d>
            </m:oMath>
          </a14:m>
          <a:r>
            <a:rPr lang="en-US" sz="2400" kern="1200" dirty="0"/>
            <a:t> also called kernel </a:t>
          </a:r>
        </a:p>
      </dsp:txBody>
      <dsp:txXfrm>
        <a:off x="3617848" y="3663796"/>
        <a:ext cx="3279902" cy="1061252"/>
      </dsp:txXfrm>
    </dsp:sp>
    <dsp:sp modelId="{5248514B-20D2-4BB5-AEB4-25AB5614DC29}">
      <dsp:nvSpPr>
        <dsp:cNvPr id="0" name=""/>
        <dsp:cNvSpPr/>
      </dsp:nvSpPr>
      <dsp:spPr>
        <a:xfrm>
          <a:off x="7165568" y="0"/>
          <a:ext cx="3345936" cy="886193"/>
        </a:xfrm>
        <a:prstGeom prst="roundRect">
          <a:avLst>
            <a:gd name="adj" fmla="val 10000"/>
          </a:avLst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tx1"/>
              </a:solidFill>
            </a:rPr>
            <a:t>Can choose any kernel that is</a:t>
          </a:r>
        </a:p>
      </dsp:txBody>
      <dsp:txXfrm>
        <a:off x="7191524" y="25956"/>
        <a:ext cx="3294024" cy="834281"/>
      </dsp:txXfrm>
    </dsp:sp>
    <dsp:sp modelId="{ECEC7C42-5FCB-43F9-BB00-531EA9D6A429}">
      <dsp:nvSpPr>
        <dsp:cNvPr id="0" name=""/>
        <dsp:cNvSpPr/>
      </dsp:nvSpPr>
      <dsp:spPr>
        <a:xfrm rot="5392370">
          <a:off x="8719447" y="1022529"/>
          <a:ext cx="240916" cy="74606"/>
        </a:xfrm>
        <a:prstGeom prst="rightArrow">
          <a:avLst>
            <a:gd name="adj1" fmla="val 66700"/>
            <a:gd name="adj2" fmla="val 50000"/>
          </a:avLst>
        </a:prstGeom>
        <a:solidFill>
          <a:schemeClr val="accent5">
            <a:hueOff val="-5406834"/>
            <a:satOff val="-13935"/>
            <a:lumOff val="-941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80CDC7-63FE-46E4-97EB-B788149EECC7}">
      <dsp:nvSpPr>
        <dsp:cNvPr id="0" name=""/>
        <dsp:cNvSpPr/>
      </dsp:nvSpPr>
      <dsp:spPr>
        <a:xfrm>
          <a:off x="7169663" y="1233471"/>
          <a:ext cx="3345936" cy="2108817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alpha val="90000"/>
            <a:hueOff val="-5391810"/>
            <a:satOff val="-18266"/>
            <a:lumOff val="-2342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5391810"/>
              <a:satOff val="-18266"/>
              <a:lumOff val="-234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Positive semidefinite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+ 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Symmetric</a:t>
          </a:r>
        </a:p>
      </dsp:txBody>
      <dsp:txXfrm>
        <a:off x="7231428" y="1295236"/>
        <a:ext cx="3222406" cy="1985287"/>
      </dsp:txXfrm>
    </dsp:sp>
    <dsp:sp modelId="{3A882210-17BB-4A3E-8633-51A8D7B70BA1}">
      <dsp:nvSpPr>
        <dsp:cNvPr id="0" name=""/>
        <dsp:cNvSpPr/>
      </dsp:nvSpPr>
      <dsp:spPr>
        <a:xfrm rot="5400004">
          <a:off x="8694254" y="3449231"/>
          <a:ext cx="296752" cy="74606"/>
        </a:xfrm>
        <a:prstGeom prst="rightArrow">
          <a:avLst>
            <a:gd name="adj1" fmla="val 66700"/>
            <a:gd name="adj2" fmla="val 50000"/>
          </a:avLst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C6495B-1E78-4AE4-9130-18B090C6B6E7}">
      <dsp:nvSpPr>
        <dsp:cNvPr id="0" name=""/>
        <dsp:cNvSpPr/>
      </dsp:nvSpPr>
      <dsp:spPr>
        <a:xfrm>
          <a:off x="7169661" y="3630779"/>
          <a:ext cx="3345936" cy="1127286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alpha val="90000"/>
            <a:hueOff val="-6739762"/>
            <a:satOff val="-22832"/>
            <a:lumOff val="-2928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6739762"/>
              <a:satOff val="-22832"/>
              <a:lumOff val="-29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Combinations possible</a:t>
          </a:r>
        </a:p>
      </dsp:txBody>
      <dsp:txXfrm>
        <a:off x="7202678" y="3663796"/>
        <a:ext cx="3279902" cy="106125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Process1">
  <dgm:title val=""/>
  <dgm:desc val=""/>
  <dgm:catLst>
    <dgm:cat type="process" pri="1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1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2"/>
      </dgm:ptLst>
      <dgm:cxnLst>
        <dgm:cxn modelId="3" srcId="0" destId="1" srcOrd="0" destOrd="0"/>
        <dgm:cxn modelId="4" srcId="0" destId="2" srcOrd="0" destOrd="0"/>
        <dgm:cxn modelId="5" srcId="1" destId="11" srcOrd="0" destOrd="0"/>
        <dgm:cxn modelId="6" srcId="2" destId="2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R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header" refType="h"/>
      <dgm:constr type="w" for="des" forName="header" refType="h" refFor="des" refForName="header" op="equ" fact="4"/>
      <dgm:constr type="h" for="des" forName="child" refType="h" refFor="des" refForName="header" op="equ"/>
      <dgm:constr type="w" for="des" forName="child" refType="w" refFor="des" refForName="header" op="equ"/>
      <dgm:constr type="w" for="ch" forName="hSp" refType="w" refFor="des" refForName="header" op="equ" fact="0.14"/>
      <dgm:constr type="h" for="des" forName="parTrans" refType="h" refFor="des" refForName="header" op="equ" fact="0.35"/>
      <dgm:constr type="h" for="des" forName="sibTrans" refType="h" refFor="des" refForName="parTrans" op="equ"/>
      <dgm:constr type="primFontSz" for="des" forName="child" op="equ" val="65"/>
      <dgm:constr type="primFontSz" for="des" forName="header" op="equ" val="65"/>
    </dgm:constrLst>
    <dgm:ruleLst/>
    <dgm:forEach name="Name4" axis="ch" ptType="node">
      <dgm:layoutNode name="vertFlow">
        <dgm:choose name="Name5">
          <dgm:if name="Name6" func="var" arg="dir" op="equ" val="norm">
            <dgm:alg type="lin">
              <dgm:param type="linDir" val="fromT"/>
              <dgm:param type="nodeHorzAlign" val="ctr"/>
              <dgm:param type="nodeVertAlign" val="t"/>
              <dgm:param type="fallback" val="2D"/>
            </dgm:alg>
          </dgm:if>
          <dgm:else name="Name7">
            <dgm:alg type="lin">
              <dgm:param type="linDir" val="fromT"/>
              <dgm:param type="nodeHorzAlign" val="ctr"/>
              <dgm:param type="nodeVertAlign" val="t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header" styleLbl="node1"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8" axis="ch" ptType="parTrans" cnt="1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w" refType="h"/>
              <dgm:constr type="connDist"/>
              <dgm:constr type="wArH" refType="h" fact="0.25"/>
              <dgm:constr type="hArH" refType="wArH" fact="2"/>
              <dgm:constr type="stemThick" refType="hArH" fact="0.667"/>
              <dgm:constr type="begPad" refType="connDist" fact="0.25"/>
              <dgm:constr type="endPad" refType="connDist" fact="0.25"/>
            </dgm:constrLst>
            <dgm:ruleLst/>
          </dgm:layoutNode>
        </dgm:forEach>
        <dgm:forEach name="Name9" axis="ch" ptType="node">
          <dgm:layoutNode name="child" styleLbl="alignAccFollowNode1">
            <dgm:varLst>
              <dgm:chMax val="0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  <dgm:forEach name="Name10" axis="followSib" ptType="sibTrans" cnt="1">
            <dgm:layoutNode name="sibTrans" styleLbl="sibTrans2D1">
              <dgm:alg type="conn">
                <dgm:param type="begPts" val="auto"/>
                <dgm:param type="endPts" val="auto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w" refType="h"/>
                <dgm:constr type="connDist"/>
                <dgm:constr type="wArH" refType="h" fact="0.25"/>
                <dgm:constr type="hArH" refType="wArH" fact="2"/>
                <dgm:constr type="stemThick" refType="hArH" fact="0.667"/>
                <dgm:constr type="begPad" refType="w" fact="0.25"/>
                <dgm:constr type="endPad" refType="w" fact="0.25"/>
              </dgm:constrLst>
              <dgm:ruleLst/>
            </dgm:layoutNode>
          </dgm:forEach>
        </dgm:forEach>
      </dgm:layoutNode>
      <dgm:choose name="Name11">
        <dgm:if name="Name12" axis="self" ptType="node" func="revPos" op="gte" val="2">
          <dgm:layoutNode name="h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3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Process1">
  <dgm:title val=""/>
  <dgm:desc val=""/>
  <dgm:catLst>
    <dgm:cat type="process" pri="1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1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2"/>
      </dgm:ptLst>
      <dgm:cxnLst>
        <dgm:cxn modelId="3" srcId="0" destId="1" srcOrd="0" destOrd="0"/>
        <dgm:cxn modelId="4" srcId="0" destId="2" srcOrd="0" destOrd="0"/>
        <dgm:cxn modelId="5" srcId="1" destId="11" srcOrd="0" destOrd="0"/>
        <dgm:cxn modelId="6" srcId="2" destId="2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R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header" refType="h"/>
      <dgm:constr type="w" for="des" forName="header" refType="h" refFor="des" refForName="header" op="equ" fact="4"/>
      <dgm:constr type="h" for="des" forName="child" refType="h" refFor="des" refForName="header" op="equ"/>
      <dgm:constr type="w" for="des" forName="child" refType="w" refFor="des" refForName="header" op="equ"/>
      <dgm:constr type="w" for="ch" forName="hSp" refType="w" refFor="des" refForName="header" op="equ" fact="0.14"/>
      <dgm:constr type="h" for="des" forName="parTrans" refType="h" refFor="des" refForName="header" op="equ" fact="0.35"/>
      <dgm:constr type="h" for="des" forName="sibTrans" refType="h" refFor="des" refForName="parTrans" op="equ"/>
      <dgm:constr type="primFontSz" for="des" forName="child" op="equ" val="65"/>
      <dgm:constr type="primFontSz" for="des" forName="header" op="equ" val="65"/>
    </dgm:constrLst>
    <dgm:ruleLst/>
    <dgm:forEach name="Name4" axis="ch" ptType="node">
      <dgm:layoutNode name="vertFlow">
        <dgm:choose name="Name5">
          <dgm:if name="Name6" func="var" arg="dir" op="equ" val="norm">
            <dgm:alg type="lin">
              <dgm:param type="linDir" val="fromT"/>
              <dgm:param type="nodeHorzAlign" val="ctr"/>
              <dgm:param type="nodeVertAlign" val="t"/>
              <dgm:param type="fallback" val="2D"/>
            </dgm:alg>
          </dgm:if>
          <dgm:else name="Name7">
            <dgm:alg type="lin">
              <dgm:param type="linDir" val="fromT"/>
              <dgm:param type="nodeHorzAlign" val="ctr"/>
              <dgm:param type="nodeVertAlign" val="t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header" styleLbl="node1"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8" axis="ch" ptType="parTrans" cnt="1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w" refType="h"/>
              <dgm:constr type="connDist"/>
              <dgm:constr type="wArH" refType="h" fact="0.25"/>
              <dgm:constr type="hArH" refType="wArH" fact="2"/>
              <dgm:constr type="stemThick" refType="hArH" fact="0.667"/>
              <dgm:constr type="begPad" refType="connDist" fact="0.25"/>
              <dgm:constr type="endPad" refType="connDist" fact="0.25"/>
            </dgm:constrLst>
            <dgm:ruleLst/>
          </dgm:layoutNode>
        </dgm:forEach>
        <dgm:forEach name="Name9" axis="ch" ptType="node">
          <dgm:layoutNode name="child" styleLbl="alignAccFollowNode1">
            <dgm:varLst>
              <dgm:chMax val="0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  <dgm:forEach name="Name10" axis="followSib" ptType="sibTrans" cnt="1">
            <dgm:layoutNode name="sibTrans" styleLbl="sibTrans2D1">
              <dgm:alg type="conn">
                <dgm:param type="begPts" val="auto"/>
                <dgm:param type="endPts" val="auto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w" refType="h"/>
                <dgm:constr type="connDist"/>
                <dgm:constr type="wArH" refType="h" fact="0.25"/>
                <dgm:constr type="hArH" refType="wArH" fact="2"/>
                <dgm:constr type="stemThick" refType="hArH" fact="0.667"/>
                <dgm:constr type="begPad" refType="w" fact="0.25"/>
                <dgm:constr type="endPad" refType="w" fact="0.25"/>
              </dgm:constrLst>
              <dgm:ruleLst/>
            </dgm:layoutNode>
          </dgm:forEach>
        </dgm:forEach>
      </dgm:layoutNode>
      <dgm:choose name="Name11">
        <dgm:if name="Name12" axis="self" ptType="node" func="revPos" op="gte" val="2">
          <dgm:layoutNode name="h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3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C36A0CE-ED7E-E35A-1EC7-6D5CBD87E20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C20A3D4-E9C8-7EBB-2B64-A5B5BB32805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FF3E35-658E-4F15-8BA1-4FAC4F68E103}" type="datetimeFigureOut">
              <a:rPr lang="en-US" smtClean="0"/>
              <a:t>1/7/2024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6331EF-7C96-520C-3F72-0558C7019F8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6ABFBF-96B5-B05F-26D7-02272971CEF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086EF1-A75B-4A7C-9A7F-5E767EF78B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84763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1FCEAB-DDA5-4ABF-8380-ACA806E1F533}" type="datetimeFigureOut">
              <a:rPr lang="en-US" smtClean="0"/>
              <a:t>1/7/2024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502356-D99B-483A-94D6-EC27E896F7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6486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b="0" i="0" baseline="0" dirty="0">
                    <a:latin typeface="+mn-lt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de-DE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dirty="0"/>
                  <a:t> – epsilon</a:t>
                </a:r>
                <a:r>
                  <a:rPr lang="en-US" baseline="0" dirty="0"/>
                  <a:t> = noise, w - model parameters</a:t>
                </a:r>
                <a:endParaRPr lang="en-US" dirty="0"/>
              </a:p>
              <a:p>
                <a:endParaRPr lang="de-DE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dirty="0"/>
                  <a:t>) how likely</a:t>
                </a:r>
                <a:r>
                  <a:rPr lang="en-US" baseline="0" dirty="0"/>
                  <a:t> is it that the </a:t>
                </a:r>
                <a:r>
                  <a:rPr lang="en-US" baseline="0" dirty="0" err="1"/>
                  <a:t>x_i</a:t>
                </a:r>
                <a:r>
                  <a:rPr lang="en-US" baseline="0" dirty="0"/>
                  <a:t> gives rise to the </a:t>
                </a:r>
                <a:r>
                  <a:rPr lang="en-US" baseline="0" dirty="0" err="1"/>
                  <a:t>y_i</a:t>
                </a:r>
                <a:r>
                  <a:rPr lang="en-US" baseline="0" dirty="0"/>
                  <a:t> with the parameter w</a:t>
                </a:r>
              </a:p>
              <a:p>
                <a:endParaRPr lang="en-US" baseline="0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MLE - Maximum Likelihood Estimation - max probability of Data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</m:oMath>
                </a14:m>
                <a:r>
                  <a:rPr lang="en-US" dirty="0"/>
                  <a:t> for a parameter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endParaRPr lang="en-US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MAP- </a:t>
                </a:r>
                <a:r>
                  <a:rPr lang="en-US" b="0" dirty="0"/>
                  <a:t>Maximum a posteriori</a:t>
                </a:r>
              </a:p>
              <a:p>
                <a:r>
                  <a:rPr lang="en-US" b="0" dirty="0"/>
                  <a:t> </a:t>
                </a:r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b="0" i="0" baseline="0" dirty="0">
                    <a:latin typeface="+mn-lt"/>
                  </a:rPr>
                  <a:t> </a:t>
                </a:r>
                <a:r>
                  <a:rPr lang="de-DE" b="0" i="0">
                    <a:latin typeface="Cambria Math" panose="02040503050406030204" pitchFamily="18" charset="0"/>
                  </a:rPr>
                  <a:t>𝑤^𝑇 𝑥+𝜖</a:t>
                </a:r>
                <a:r>
                  <a:rPr lang="en-US" dirty="0"/>
                  <a:t> – epsilon</a:t>
                </a:r>
                <a:r>
                  <a:rPr lang="en-US" baseline="0" dirty="0"/>
                  <a:t> = noise, w - model parameters</a:t>
                </a:r>
                <a:endParaRPr lang="en-US" dirty="0"/>
              </a:p>
              <a:p>
                <a:endParaRPr lang="de-DE" b="0" i="1" dirty="0">
                  <a:latin typeface="Cambria Math" panose="02040503050406030204" pitchFamily="18" charset="0"/>
                </a:endParaRPr>
              </a:p>
              <a:p>
                <a:r>
                  <a:rPr lang="de-DE" b="0" i="0">
                    <a:latin typeface="Cambria Math" panose="02040503050406030204" pitchFamily="18" charset="0"/>
                  </a:rPr>
                  <a:t>𝑝(𝑦_𝑖 |𝑥_𝑖, 𝑤</a:t>
                </a:r>
                <a:r>
                  <a:rPr lang="en-US" dirty="0"/>
                  <a:t>) how likely</a:t>
                </a:r>
                <a:r>
                  <a:rPr lang="en-US" baseline="0" dirty="0"/>
                  <a:t> is it that the </a:t>
                </a:r>
                <a:r>
                  <a:rPr lang="en-US" baseline="0" dirty="0" err="1"/>
                  <a:t>x_i</a:t>
                </a:r>
                <a:r>
                  <a:rPr lang="en-US" baseline="0" dirty="0"/>
                  <a:t> gives rise to the </a:t>
                </a:r>
                <a:r>
                  <a:rPr lang="en-US" baseline="0" dirty="0" err="1"/>
                  <a:t>y_i</a:t>
                </a:r>
                <a:r>
                  <a:rPr lang="en-US" baseline="0" dirty="0"/>
                  <a:t> with the parameter w</a:t>
                </a:r>
              </a:p>
              <a:p>
                <a:endParaRPr lang="en-US" baseline="0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MLE - max probability of Data </a:t>
                </a:r>
                <a:r>
                  <a:rPr lang="de-DE" b="0" i="0">
                    <a:latin typeface="Cambria Math" panose="02040503050406030204" pitchFamily="18" charset="0"/>
                  </a:rPr>
                  <a:t>𝑝(𝐷│𝑤)</a:t>
                </a:r>
                <a:r>
                  <a:rPr lang="en-US" dirty="0"/>
                  <a:t> for a parameter </a:t>
                </a:r>
                <a:r>
                  <a:rPr lang="en-US" i="0" dirty="0">
                    <a:latin typeface="Cambria Math" panose="02040503050406030204" pitchFamily="18" charset="0"/>
                  </a:rPr>
                  <a:t>𝑤</a:t>
                </a:r>
                <a:endParaRPr lang="en-US" dirty="0"/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502356-D99B-483A-94D6-EC27E896F7C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836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partial information – here full subset X or Y</a:t>
            </a:r>
          </a:p>
          <a:p>
            <a:endParaRPr lang="en-US" dirty="0"/>
          </a:p>
          <a:p>
            <a:r>
              <a:rPr lang="en-US" dirty="0"/>
              <a:t>Marginalize out by Expectation Value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502356-D99B-483A-94D6-EC27E896F7C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4078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Later we can add back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de-DE" b="0" i="1" dirty="0" smtClean="0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0 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Later we can add back </a:t>
                </a:r>
                <a:r>
                  <a:rPr lang="en-US" i="0" dirty="0">
                    <a:latin typeface="Cambria Math" panose="02040503050406030204" pitchFamily="18" charset="0"/>
                  </a:rPr>
                  <a:t>𝜇</a:t>
                </a:r>
                <a:r>
                  <a:rPr lang="de-DE" b="0" i="0" dirty="0">
                    <a:latin typeface="Cambria Math" panose="02040503050406030204" pitchFamily="18" charset="0"/>
                  </a:rPr>
                  <a:t>≠</a:t>
                </a:r>
                <a:r>
                  <a:rPr lang="en-US" i="0" dirty="0">
                    <a:latin typeface="Cambria Math" panose="02040503050406030204" pitchFamily="18" charset="0"/>
                  </a:rPr>
                  <a:t>0 </a:t>
                </a:r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502356-D99B-483A-94D6-EC27E896F7C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4364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b="0" i="0" baseline="0" dirty="0">
                    <a:latin typeface="+mn-lt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de-DE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dirty="0"/>
                  <a:t> – epsilon</a:t>
                </a:r>
                <a:r>
                  <a:rPr lang="en-US" baseline="0" dirty="0"/>
                  <a:t> = noise, w - model parameters</a:t>
                </a:r>
                <a:endParaRPr lang="en-US" dirty="0"/>
              </a:p>
              <a:p>
                <a:endParaRPr lang="de-DE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dirty="0"/>
                  <a:t>) how likely</a:t>
                </a:r>
                <a:r>
                  <a:rPr lang="en-US" baseline="0" dirty="0"/>
                  <a:t> is it that the </a:t>
                </a:r>
                <a:r>
                  <a:rPr lang="en-US" baseline="0" dirty="0" err="1"/>
                  <a:t>x_i</a:t>
                </a:r>
                <a:r>
                  <a:rPr lang="en-US" baseline="0" dirty="0"/>
                  <a:t> gives rise to the </a:t>
                </a:r>
                <a:r>
                  <a:rPr lang="en-US" baseline="0" dirty="0" err="1"/>
                  <a:t>y_i</a:t>
                </a:r>
                <a:r>
                  <a:rPr lang="en-US" baseline="0" dirty="0"/>
                  <a:t> with the parameter w</a:t>
                </a:r>
              </a:p>
              <a:p>
                <a:endParaRPr lang="en-US" baseline="0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MLE - Maximum Likelihood Estimation - max probability of Data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</m:oMath>
                </a14:m>
                <a:r>
                  <a:rPr lang="en-US" dirty="0"/>
                  <a:t> for a parameter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endParaRPr lang="en-US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MAP- </a:t>
                </a:r>
                <a:r>
                  <a:rPr lang="en-US" b="0" dirty="0"/>
                  <a:t>Maximum a posteriori</a:t>
                </a:r>
              </a:p>
              <a:p>
                <a:r>
                  <a:rPr lang="en-US" b="0" dirty="0"/>
                  <a:t> </a:t>
                </a:r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b="0" i="0" baseline="0" dirty="0">
                    <a:latin typeface="+mn-lt"/>
                  </a:rPr>
                  <a:t> </a:t>
                </a:r>
                <a:r>
                  <a:rPr lang="de-DE" b="0" i="0">
                    <a:latin typeface="Cambria Math" panose="02040503050406030204" pitchFamily="18" charset="0"/>
                  </a:rPr>
                  <a:t>𝑤^𝑇 𝑥+𝜖</a:t>
                </a:r>
                <a:r>
                  <a:rPr lang="en-US" dirty="0"/>
                  <a:t> – epsilon</a:t>
                </a:r>
                <a:r>
                  <a:rPr lang="en-US" baseline="0" dirty="0"/>
                  <a:t> = noise, w - model parameters</a:t>
                </a:r>
                <a:endParaRPr lang="en-US" dirty="0"/>
              </a:p>
              <a:p>
                <a:endParaRPr lang="de-DE" b="0" i="1" dirty="0">
                  <a:latin typeface="Cambria Math" panose="02040503050406030204" pitchFamily="18" charset="0"/>
                </a:endParaRPr>
              </a:p>
              <a:p>
                <a:r>
                  <a:rPr lang="de-DE" b="0" i="0">
                    <a:latin typeface="Cambria Math" panose="02040503050406030204" pitchFamily="18" charset="0"/>
                  </a:rPr>
                  <a:t>𝑝(𝑦_𝑖 |𝑥_𝑖, 𝑤</a:t>
                </a:r>
                <a:r>
                  <a:rPr lang="en-US" dirty="0"/>
                  <a:t>) how likely</a:t>
                </a:r>
                <a:r>
                  <a:rPr lang="en-US" baseline="0" dirty="0"/>
                  <a:t> is it that the </a:t>
                </a:r>
                <a:r>
                  <a:rPr lang="en-US" baseline="0" dirty="0" err="1"/>
                  <a:t>x_i</a:t>
                </a:r>
                <a:r>
                  <a:rPr lang="en-US" baseline="0" dirty="0"/>
                  <a:t> gives rise to the </a:t>
                </a:r>
                <a:r>
                  <a:rPr lang="en-US" baseline="0" dirty="0" err="1"/>
                  <a:t>y_i</a:t>
                </a:r>
                <a:r>
                  <a:rPr lang="en-US" baseline="0" dirty="0"/>
                  <a:t> with the parameter w</a:t>
                </a:r>
              </a:p>
              <a:p>
                <a:endParaRPr lang="en-US" baseline="0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MLE - max probability of Data </a:t>
                </a:r>
                <a:r>
                  <a:rPr lang="de-DE" b="0" i="0">
                    <a:latin typeface="Cambria Math" panose="02040503050406030204" pitchFamily="18" charset="0"/>
                  </a:rPr>
                  <a:t>𝑝(𝐷│𝑤)</a:t>
                </a:r>
                <a:r>
                  <a:rPr lang="en-US" dirty="0"/>
                  <a:t> for a parameter </a:t>
                </a:r>
                <a:r>
                  <a:rPr lang="en-US" i="0" dirty="0">
                    <a:latin typeface="Cambria Math" panose="02040503050406030204" pitchFamily="18" charset="0"/>
                  </a:rPr>
                  <a:t>𝑤</a:t>
                </a:r>
                <a:endParaRPr lang="en-US" dirty="0"/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502356-D99B-483A-94D6-EC27E896F7C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5580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b="0" i="0" baseline="0" dirty="0">
                    <a:latin typeface="+mn-lt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de-DE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dirty="0"/>
                  <a:t> – epsilon</a:t>
                </a:r>
                <a:r>
                  <a:rPr lang="en-US" baseline="0" dirty="0"/>
                  <a:t> = noise, w - model parameters</a:t>
                </a:r>
                <a:endParaRPr lang="en-US" dirty="0"/>
              </a:p>
              <a:p>
                <a:endParaRPr lang="de-DE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dirty="0"/>
                  <a:t>) how likely</a:t>
                </a:r>
                <a:r>
                  <a:rPr lang="en-US" baseline="0" dirty="0"/>
                  <a:t> is it that the </a:t>
                </a:r>
                <a:r>
                  <a:rPr lang="en-US" baseline="0" dirty="0" err="1"/>
                  <a:t>x_i</a:t>
                </a:r>
                <a:r>
                  <a:rPr lang="en-US" baseline="0" dirty="0"/>
                  <a:t> gives rise to the </a:t>
                </a:r>
                <a:r>
                  <a:rPr lang="en-US" baseline="0" dirty="0" err="1"/>
                  <a:t>y_i</a:t>
                </a:r>
                <a:r>
                  <a:rPr lang="en-US" baseline="0" dirty="0"/>
                  <a:t> with the parameter w</a:t>
                </a:r>
              </a:p>
              <a:p>
                <a:endParaRPr lang="en-US" baseline="0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MLE - Maximum Likelihood Estimation - max probability of Data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</m:oMath>
                </a14:m>
                <a:r>
                  <a:rPr lang="en-US" dirty="0"/>
                  <a:t> for a parameter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endParaRPr lang="en-US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MAP- </a:t>
                </a:r>
                <a:r>
                  <a:rPr lang="en-US" b="0" dirty="0"/>
                  <a:t>Maximum a posteriori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b="0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b="0" dirty="0"/>
                  <a:t>Assume Gaussian probability in MLE -&gt; p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b="0" dirty="0"/>
                  <a:t>Last line -&gt; How do we come to the conclusion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  <m:r>
                      <a:rPr lang="de-DE" b="0" i="0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𝒩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</a:rPr>
                      <m:t>Σ</m:t>
                    </m:r>
                    <m:r>
                      <a:rPr lang="de-DE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0" dirty="0"/>
              </a:p>
              <a:p>
                <a:r>
                  <a:rPr lang="en-US" b="0" dirty="0"/>
                  <a:t> </a:t>
                </a:r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b="0" i="0" baseline="0" dirty="0">
                    <a:latin typeface="+mn-lt"/>
                  </a:rPr>
                  <a:t> </a:t>
                </a:r>
                <a:r>
                  <a:rPr lang="de-DE" b="0" i="0">
                    <a:latin typeface="Cambria Math" panose="02040503050406030204" pitchFamily="18" charset="0"/>
                  </a:rPr>
                  <a:t>𝑤^𝑇 𝑥+𝜖</a:t>
                </a:r>
                <a:r>
                  <a:rPr lang="en-US" dirty="0"/>
                  <a:t> – epsilon</a:t>
                </a:r>
                <a:r>
                  <a:rPr lang="en-US" baseline="0" dirty="0"/>
                  <a:t> = noise, w - model parameters</a:t>
                </a:r>
                <a:endParaRPr lang="en-US" dirty="0"/>
              </a:p>
              <a:p>
                <a:endParaRPr lang="de-DE" b="0" i="1" dirty="0">
                  <a:latin typeface="Cambria Math" panose="02040503050406030204" pitchFamily="18" charset="0"/>
                </a:endParaRPr>
              </a:p>
              <a:p>
                <a:r>
                  <a:rPr lang="de-DE" b="0" i="0">
                    <a:latin typeface="Cambria Math" panose="02040503050406030204" pitchFamily="18" charset="0"/>
                  </a:rPr>
                  <a:t>𝑝(𝑦_𝑖 |𝑥_𝑖, 𝑤</a:t>
                </a:r>
                <a:r>
                  <a:rPr lang="en-US" dirty="0"/>
                  <a:t>) how likely</a:t>
                </a:r>
                <a:r>
                  <a:rPr lang="en-US" baseline="0" dirty="0"/>
                  <a:t> is it that the </a:t>
                </a:r>
                <a:r>
                  <a:rPr lang="en-US" baseline="0" dirty="0" err="1"/>
                  <a:t>x_i</a:t>
                </a:r>
                <a:r>
                  <a:rPr lang="en-US" baseline="0" dirty="0"/>
                  <a:t> gives rise to the </a:t>
                </a:r>
                <a:r>
                  <a:rPr lang="en-US" baseline="0" dirty="0" err="1"/>
                  <a:t>y_i</a:t>
                </a:r>
                <a:r>
                  <a:rPr lang="en-US" baseline="0" dirty="0"/>
                  <a:t> with the parameter w</a:t>
                </a:r>
              </a:p>
              <a:p>
                <a:endParaRPr lang="en-US" baseline="0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MLE - max probability of Data </a:t>
                </a:r>
                <a:r>
                  <a:rPr lang="de-DE" b="0" i="0">
                    <a:latin typeface="Cambria Math" panose="02040503050406030204" pitchFamily="18" charset="0"/>
                  </a:rPr>
                  <a:t>𝑝(𝐷│𝑤)</a:t>
                </a:r>
                <a:r>
                  <a:rPr lang="en-US" dirty="0"/>
                  <a:t> for a parameter </a:t>
                </a:r>
                <a:r>
                  <a:rPr lang="en-US" i="0" dirty="0">
                    <a:latin typeface="Cambria Math" panose="02040503050406030204" pitchFamily="18" charset="0"/>
                  </a:rPr>
                  <a:t>𝑤</a:t>
                </a:r>
                <a:endParaRPr lang="en-US" dirty="0"/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502356-D99B-483A-94D6-EC27E896F7C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6218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is the variance</a:t>
                </a:r>
              </a:p>
              <a:p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 is the standard deviation </a:t>
                </a:r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de-DE" b="0" i="0">
                    <a:latin typeface="Cambria Math" panose="02040503050406030204" pitchFamily="18" charset="0"/>
                  </a:rPr>
                  <a:t>𝜎^2</a:t>
                </a:r>
                <a:r>
                  <a:rPr lang="en-US" dirty="0"/>
                  <a:t> is the variance</a:t>
                </a:r>
              </a:p>
              <a:p>
                <a:r>
                  <a:rPr lang="de-DE" b="0" i="0">
                    <a:latin typeface="Cambria Math" panose="02040503050406030204" pitchFamily="18" charset="0"/>
                  </a:rPr>
                  <a:t>𝜎</a:t>
                </a:r>
                <a:r>
                  <a:rPr lang="en-US" dirty="0"/>
                  <a:t> is the standard deviation 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502356-D99B-483A-94D6-EC27E896F7C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7664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Marginalization tells us that the posterior </a:t>
            </a:r>
            <a:r>
              <a:rPr lang="en-US" dirty="0" err="1"/>
              <a:t>distributioin</a:t>
            </a:r>
            <a:r>
              <a:rPr lang="en-US" dirty="0"/>
              <a:t> p(</a:t>
            </a:r>
            <a:r>
              <a:rPr lang="en-US" dirty="0" err="1"/>
              <a:t>w|D</a:t>
            </a:r>
            <a:r>
              <a:rPr lang="en-US" dirty="0"/>
              <a:t>) is also gaussian distributed with some mean and some covariance matrix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502356-D99B-483A-94D6-EC27E896F7C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9011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(or vice versa) conditioning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dirty="0"/>
              </a:p>
              <a:p>
                <a:r>
                  <a:rPr lang="en-US" dirty="0"/>
                  <a:t>Cornerstone of GP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Last line assume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(or vice versa) conditioning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dirty="0"/>
              </a:p>
              <a:p>
                <a:r>
                  <a:rPr lang="en-US" dirty="0"/>
                  <a:t>Cornerstone of GP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Last line assume </a:t>
                </a:r>
                <a:r>
                  <a:rPr lang="de-DE" b="0" i="0">
                    <a:latin typeface="Cambria Math" panose="02040503050406030204" pitchFamily="18" charset="0"/>
                  </a:rPr>
                  <a:t>𝜇_𝑌=0</a:t>
                </a:r>
                <a:endParaRPr lang="en-US" dirty="0"/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502356-D99B-483A-94D6-EC27E896F7C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364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Later we can add back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de-DE" b="0" i="1" dirty="0" smtClean="0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0 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Later we can add back </a:t>
                </a:r>
                <a:r>
                  <a:rPr lang="en-US" i="0" dirty="0">
                    <a:latin typeface="Cambria Math" panose="02040503050406030204" pitchFamily="18" charset="0"/>
                  </a:rPr>
                  <a:t>𝜇</a:t>
                </a:r>
                <a:r>
                  <a:rPr lang="de-DE" b="0" i="0" dirty="0">
                    <a:latin typeface="Cambria Math" panose="02040503050406030204" pitchFamily="18" charset="0"/>
                  </a:rPr>
                  <a:t>≠</a:t>
                </a:r>
                <a:r>
                  <a:rPr lang="en-US" i="0" dirty="0">
                    <a:latin typeface="Cambria Math" panose="02040503050406030204" pitchFamily="18" charset="0"/>
                  </a:rPr>
                  <a:t>0 </a:t>
                </a:r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502356-D99B-483A-94D6-EC27E896F7C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2641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covariance function </a:t>
            </a:r>
            <a:endParaRPr lang="en-US" dirty="0"/>
          </a:p>
          <a:p>
            <a:r>
              <a:rPr lang="en-US" dirty="0"/>
              <a:t> </a:t>
            </a:r>
          </a:p>
          <a:p>
            <a:r>
              <a:rPr lang="en-US" dirty="0"/>
              <a:t>as long as symmetry and pos. semidefinite combine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502356-D99B-483A-94D6-EC27E896F7C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7611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de-DE" b="0" dirty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 and</a:t>
                </a:r>
                <a:r>
                  <a:rPr lang="en-US" baseline="0" dirty="0"/>
                  <a:t> l are hyper parameters that one </a:t>
                </a:r>
                <a:r>
                  <a:rPr lang="en-US" baseline="0" dirty="0" err="1"/>
                  <a:t>neets</a:t>
                </a:r>
                <a:r>
                  <a:rPr lang="en-US" baseline="0" dirty="0"/>
                  <a:t> to choose, alter also hyperparameters</a:t>
                </a:r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de-DE" b="0" dirty="0"/>
                  <a:t> </a:t>
                </a:r>
                <a:r>
                  <a:rPr lang="de-DE" b="0" i="0">
                    <a:latin typeface="Cambria Math" panose="02040503050406030204" pitchFamily="18" charset="0"/>
                  </a:rPr>
                  <a:t>𝜎</a:t>
                </a:r>
                <a:r>
                  <a:rPr lang="en-US" dirty="0"/>
                  <a:t> and</a:t>
                </a:r>
                <a:r>
                  <a:rPr lang="en-US" baseline="0" dirty="0"/>
                  <a:t> l are hyper parameters that one </a:t>
                </a:r>
                <a:r>
                  <a:rPr lang="en-US" baseline="0" dirty="0" err="1"/>
                  <a:t>neets</a:t>
                </a:r>
                <a:r>
                  <a:rPr lang="en-US" baseline="0" dirty="0"/>
                  <a:t> to choose, alter also hyperparameters</a:t>
                </a:r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502356-D99B-483A-94D6-EC27E896F7C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5740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CF7CC-DF89-572E-61EE-619CA9994C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82DACE-411B-A329-C05C-865B4BD5C5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0B6E67-17D2-15B9-9DAE-8D0762022A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A1EB0C-03D0-4C25-B5FA-CA2ACD2F4C5E}" type="datetime1">
              <a:rPr lang="en-US" smtClean="0"/>
              <a:t>1/7/2024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F6E03E-ACE9-E8CB-DDAF-2AAA932CEE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B54FA5-D5CC-1308-8527-EFED2C2637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BDEE0-5897-43EE-8390-09DDB5CCC2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9232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991C0A-F03B-CE23-AAF7-42ED07E91A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92D627B-2720-491B-B6B2-8716D12B06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151A0D-E373-4A3B-136F-B7CDC7FA6C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DE9B44-1982-481D-8E62-F5B703B62E26}" type="datetime1">
              <a:rPr lang="en-US" smtClean="0"/>
              <a:t>1/7/2024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D8B08C-BB23-0962-9B8A-523014E737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18572C-45AC-1DDE-72FB-61EC9C1FEB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BDEE0-5897-43EE-8390-09DDB5CCC2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95611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CD6F13B-29DD-1B9B-DB4C-3D8C25A3167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4EFE744-6217-3E66-C47F-A90EE596AC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D27003-08B9-EB91-65A9-6CB1F8D744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363C5-2D8D-4EA9-8A92-06E1E7431E8D}" type="datetime1">
              <a:rPr lang="en-US" smtClean="0"/>
              <a:t>1/7/2024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E71613-862C-032B-132E-A23CCE58FF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1C5BD1-77CF-4B00-DC5C-7255073A7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BDEE0-5897-43EE-8390-09DDB5CCC2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6626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5DEAA-F92E-B312-F346-9CEDE48CB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D998FB-F5AD-5F83-F16F-E96BD87074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2ABCC6-01DC-F534-1D6E-30ED0521A6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199" y="6356350"/>
            <a:ext cx="105156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AE9810-BD1A-5BF5-AD15-B8C9F3EBC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77600" y="6356349"/>
            <a:ext cx="396000" cy="365125"/>
          </a:xfrm>
        </p:spPr>
        <p:txBody>
          <a:bodyPr/>
          <a:lstStyle/>
          <a:p>
            <a:fld id="{BB5BDEE0-5897-43EE-8390-09DDB5CCC2D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10611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FE584F-99B8-A5D5-0FAB-8D3714E487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0E2387-DF7E-DDD1-1F7F-3988978A54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4DF6117E-0484-D97A-DE84-7FA0107868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199" y="6356350"/>
            <a:ext cx="105156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47FEA148-A387-0E1B-8C59-54A1474C5D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77600" y="6356349"/>
            <a:ext cx="396000" cy="365125"/>
          </a:xfrm>
        </p:spPr>
        <p:txBody>
          <a:bodyPr/>
          <a:lstStyle/>
          <a:p>
            <a:fld id="{BB5BDEE0-5897-43EE-8390-09DDB5CCC2D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7060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23C643-8638-6AB9-7342-EB4E37180A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660B5E-1BC4-5AD7-68DE-B6FB2B34AA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C12E3E-E31E-B7EB-0FCB-499C248580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0D6461EA-D36B-7E28-5DC1-480894E28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199" y="6356350"/>
            <a:ext cx="105156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F39756F3-86EC-B625-7E0D-A9C421699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77600" y="6356349"/>
            <a:ext cx="396000" cy="365125"/>
          </a:xfrm>
        </p:spPr>
        <p:txBody>
          <a:bodyPr/>
          <a:lstStyle/>
          <a:p>
            <a:fld id="{BB5BDEE0-5897-43EE-8390-09DDB5CCC2D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67107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35EA5-D8B7-27E9-CED7-663C16CCA0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07C42C-1647-FC00-7744-4F7B5A66EB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FEB8AC-A33A-EF79-6744-8FD5DEBE99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F2B6B77-7C07-7A79-170E-4E812EC430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23F1682-9ACB-64C7-EB64-85A96BE90F9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91B6B670-F77D-7E75-5A12-8543743C0B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199" y="6356350"/>
            <a:ext cx="105156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F6D132D1-C90E-769D-0557-887A29986A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77600" y="6356349"/>
            <a:ext cx="396000" cy="365125"/>
          </a:xfrm>
        </p:spPr>
        <p:txBody>
          <a:bodyPr/>
          <a:lstStyle/>
          <a:p>
            <a:fld id="{BB5BDEE0-5897-43EE-8390-09DDB5CCC2D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84286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D169C-1118-F76D-CE61-C6C7817CFA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00489440-D308-AB4E-03C5-25B09EDB4E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199" y="6356350"/>
            <a:ext cx="105156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A6AC5F78-0B08-FD38-2666-210B0C1255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77600" y="6356349"/>
            <a:ext cx="396000" cy="365125"/>
          </a:xfrm>
        </p:spPr>
        <p:txBody>
          <a:bodyPr/>
          <a:lstStyle/>
          <a:p>
            <a:fld id="{BB5BDEE0-5897-43EE-8390-09DDB5CCC2D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5431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1CC514-6A05-1067-78ED-477C3FD437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199" y="6356350"/>
            <a:ext cx="105156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7D1EA5-0BC5-FD3A-46ED-ECDCC7B685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77600" y="6356349"/>
            <a:ext cx="396000" cy="365125"/>
          </a:xfrm>
        </p:spPr>
        <p:txBody>
          <a:bodyPr/>
          <a:lstStyle/>
          <a:p>
            <a:fld id="{BB5BDEE0-5897-43EE-8390-09DDB5CCC2D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9868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18321-FA12-8A47-916D-D0ED3A8AAE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187224-87D3-9ED0-1329-EA429D4352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6DBE87-AC9F-9CE0-776F-571C9AAE29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786568-1FCD-41B8-27AD-B161BC3104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3E38D-75DD-424E-8255-D67FAEBE3552}" type="datetime1">
              <a:rPr lang="en-US" smtClean="0"/>
              <a:t>1/7/2024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57365D-2391-15AD-9333-789DA8E557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D03CC0-3B2C-4987-F526-0BC14137A1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BDEE0-5897-43EE-8390-09DDB5CCC2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3715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3B38CB-9A40-0076-93B6-FF55AE70A3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04D1F8B-81DE-CD3B-901B-D3CEEA187CA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2F4ABD-2865-A28D-245A-70A492D29F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A4B14D-08B3-6001-CABF-9FDB8D1847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A4160-D778-4C65-BC7D-92EF2B426EBF}" type="datetime1">
              <a:rPr lang="en-US" smtClean="0"/>
              <a:t>1/7/2024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2470C6-86B5-6367-D1D7-FB9B68DF7D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852D21-9917-B3BB-AF53-7F7309EDB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BDEE0-5897-43EE-8390-09DDB5CCC2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5782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6A8D7AF-A059-8619-FF86-9674F2D217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C64113-ED3F-39B1-FB6D-05DE8DEE47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EF6DD3-A65B-D331-9B00-2BD2478BEE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5274B6-C005-4D88-867D-FFE49AE2CA08}" type="datetime1">
              <a:rPr lang="en-US" smtClean="0"/>
              <a:t>1/7/2024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7067A7-4443-F94C-4814-2A4FD13676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FB4EAA-08D1-0464-3B22-D7667F3506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5BDEE0-5897-43EE-8390-09DDB5CCC2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2015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4.xml"/><Relationship Id="rId3" Type="http://schemas.openxmlformats.org/officeDocument/2006/relationships/diagramData" Target="../diagrams/data3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Relationship Id="rId9" Type="http://schemas.openxmlformats.org/officeDocument/2006/relationships/diagramLayout" Target="../diagrams/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15_D3ECCB66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1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5.png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microsoft.com/office/2018/10/relationships/comments" Target="../comments/modernComment_11A_CE44265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s.toronto.edu/~duvenaud/thesis.pdf" TargetMode="External"/><Relationship Id="rId2" Type="http://schemas.openxmlformats.org/officeDocument/2006/relationships/hyperlink" Target="https://www.cs.cornell.edu/courses/cs4780/2018fa/lectures/lecturenote15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hyperlink" Target="https://jmlr.csail.mit.edu/papers/v12/pedregosa11a.html" TargetMode="External"/><Relationship Id="rId4" Type="http://schemas.openxmlformats.org/officeDocument/2006/relationships/hyperlink" Target="https://www.cs.toronto.edu/~duvenaud/cookbook/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0C_EE6C5A0E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0.png"/><Relationship Id="rId5" Type="http://schemas.openxmlformats.org/officeDocument/2006/relationships/image" Target="../media/image33.svg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10_75C53AEB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0.png"/><Relationship Id="rId3" Type="http://schemas.openxmlformats.org/officeDocument/2006/relationships/image" Target="../media/image36.svg"/><Relationship Id="rId7" Type="http://schemas.openxmlformats.org/officeDocument/2006/relationships/image" Target="../media/image42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1.png"/><Relationship Id="rId5" Type="http://schemas.openxmlformats.org/officeDocument/2006/relationships/image" Target="../media/image40.svg"/><Relationship Id="rId10" Type="http://schemas.openxmlformats.org/officeDocument/2006/relationships/image" Target="../media/image320.png"/><Relationship Id="rId4" Type="http://schemas.openxmlformats.org/officeDocument/2006/relationships/image" Target="../media/image39.png"/><Relationship Id="rId9" Type="http://schemas.openxmlformats.org/officeDocument/2006/relationships/image" Target="../media/image31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0A_8448820D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0E_A2216400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microsoft.com/office/2018/10/relationships/comments" Target="../comments/modernComment_112_458725E4.xml"/><Relationship Id="rId7" Type="http://schemas.openxmlformats.org/officeDocument/2006/relationships/diagramColors" Target="../diagrams/colors1.xml"/><Relationship Id="rId12" Type="http://schemas.openxmlformats.org/officeDocument/2006/relationships/diagramColors" Target="../diagrams/colors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11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10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diagramData" Target="../diagrams/data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2093B3-0C50-6080-63FF-A55751C0DFB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Gaussian Processes</a:t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22237B-54E1-9564-843B-8046B3EF86F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Scientific Machine Learning</a:t>
            </a:r>
          </a:p>
          <a:p>
            <a:endParaRPr lang="en-US" dirty="0"/>
          </a:p>
          <a:p>
            <a:r>
              <a:rPr lang="en-US" dirty="0"/>
              <a:t>Sebastian Klein</a:t>
            </a:r>
          </a:p>
        </p:txBody>
      </p:sp>
    </p:spTree>
    <p:extLst>
      <p:ext uri="{BB962C8B-B14F-4D97-AF65-F5344CB8AC3E}">
        <p14:creationId xmlns:p14="http://schemas.microsoft.com/office/powerpoint/2010/main" val="30866972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AD1F9-5C62-52E8-7AE2-C76645E9CE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 as Gaussian Process [2]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Content Placeholder 5">
                <a:extLst>
                  <a:ext uri="{FF2B5EF4-FFF2-40B4-BE49-F238E27FC236}">
                    <a16:creationId xmlns:a16="http://schemas.microsoft.com/office/drawing/2014/main" id="{3D724AA6-F951-ADE7-73C8-7360C8981DAD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4274008280"/>
                  </p:ext>
                </p:extLst>
              </p:nvPr>
            </p:nvGraphicFramePr>
            <p:xfrm>
              <a:off x="838200" y="1418898"/>
              <a:ext cx="10515600" cy="4758066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" r:lo="rId4" r:qs="rId5" r:cs="rId6"/>
              </a:graphicData>
            </a:graphic>
          </p:graphicFrame>
        </mc:Choice>
        <mc:Fallback xmlns="">
          <p:graphicFrame>
            <p:nvGraphicFramePr>
              <p:cNvPr id="6" name="Content Placeholder 5">
                <a:extLst>
                  <a:ext uri="{FF2B5EF4-FFF2-40B4-BE49-F238E27FC236}">
                    <a16:creationId xmlns:a16="http://schemas.microsoft.com/office/drawing/2014/main" id="{3D724AA6-F951-ADE7-73C8-7360C8981DAD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4274008280"/>
                  </p:ext>
                </p:extLst>
              </p:nvPr>
            </p:nvGraphicFramePr>
            <p:xfrm>
              <a:off x="838200" y="1418898"/>
              <a:ext cx="10515600" cy="4758066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8" r:lo="rId9" r:qs="rId10" r:cs="rId11"/>
              </a:graphicData>
            </a:graphic>
          </p:graphicFrame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C50226-24DA-82E9-77C9-6A8385D48F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[2] </a:t>
            </a:r>
            <a:r>
              <a:rPr lang="en-US" sz="1200" dirty="0"/>
              <a:t>C. </a:t>
            </a:r>
            <a:r>
              <a:rPr lang="en-US" sz="1200" dirty="0" err="1"/>
              <a:t>Fonnesbeck</a:t>
            </a:r>
            <a:r>
              <a:rPr lang="en-US" sz="1200" dirty="0"/>
              <a:t>, Fitting Gaussian Process Models in Python (https://domino. ai/blog/fitting-gaussian-process-models-python)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69E252-785C-6FDB-353F-0637C229A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BDEE0-5897-43EE-8390-09DDB5CCC2DB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6054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48CC8503-96B3-42EC-AE0A-951EB7A8B64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E61345AF-7AFF-496E-B7F9-9F6A9DB5526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D4BBA071-88E1-4148-BD80-7FB368E5229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991765C5-D15E-432D-98B6-767E9FACE45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D88DA716-C0FF-48EE-9F0E-638C7847895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124443FF-1998-4518-B686-A3A2D601FC9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8C4034D1-4D08-4B55-BAD1-D5DCDD5CD2B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5248514B-20D2-4BB5-AEB4-25AB5614DC2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ECEC7C42-5FCB-43F9-BB00-531EA9D6A42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4880CDC7-63FE-46E4-97EB-B788149EECC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3A882210-17BB-4A3E-8633-51A8D7B70BA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7FC6495B-1E78-4AE4-9130-18B090C6B6E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 uiExpand="1">
        <p:bldSub>
          <a:bldDgm bld="one"/>
        </p:bldSub>
      </p:bldGraphic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Content Placeholder 37">
            <a:extLst>
              <a:ext uri="{FF2B5EF4-FFF2-40B4-BE49-F238E27FC236}">
                <a16:creationId xmlns:a16="http://schemas.microsoft.com/office/drawing/2014/main" id="{30B56DD8-19E4-86F5-2CA8-BA4B8E57204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72200" y="1842294"/>
            <a:ext cx="5181600" cy="4318000"/>
          </a:xfr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7CA97678-5B87-D812-5BCF-4483403A8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Kernels – RBF [2]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FDEE52BF-ECD5-3275-9B4D-54AB6764B87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800" smtClean="0">
                        <a:latin typeface="Cambria Math" panose="02040503050406030204" pitchFamily="18" charset="0"/>
                      </a:rPr>
                      <m:t>k</m:t>
                    </m:r>
                    <m:d>
                      <m:d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de-DE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m:rPr>
                        <m:nor/>
                      </m:rPr>
                      <a:rPr lang="en-US" sz="2800"/>
                      <m:t> </m:t>
                    </m:r>
                    <m:r>
                      <m:rPr>
                        <m:nor/>
                      </m:rPr>
                      <a:rPr lang="de-DE" sz="2800" b="0" i="0" smtClean="0"/>
                      <m:t>=</m:t>
                    </m:r>
                    <m:r>
                      <a:rPr lang="de-DE" sz="2800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de-DE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m:rPr>
                        <m:nor/>
                      </m:rPr>
                      <a:rPr lang="de-DE" sz="2800" b="0" i="0" smtClean="0">
                        <a:latin typeface="Cambria Math" panose="02040503050406030204" pitchFamily="18" charset="0"/>
                      </a:rPr>
                      <m:t>exp</m:t>
                    </m:r>
                    <m:d>
                      <m:dPr>
                        <m:ctrlPr>
                          <a:rPr lang="de-DE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de-DE" sz="28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de-DE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de-DE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de-DE" sz="2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sz="28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de-DE" sz="28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de-DE" sz="28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de-DE" sz="2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sz="28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de-DE" sz="28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de-DE" sz="28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de-DE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sSup>
                              <m:sSupPr>
                                <m:ctrlPr>
                                  <a:rPr lang="de-DE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sz="2800" b="0" i="1" smtClean="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  <m:sup>
                                <m:r>
                                  <a:rPr lang="de-DE" sz="28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  <m:r>
                      <m:rPr>
                        <m:nor/>
                      </m:rPr>
                      <a:rPr lang="en-US" sz="2800"/>
                      <m:t> </m:t>
                    </m:r>
                  </m:oMath>
                </a14:m>
                <a:endParaRPr lang="en-US" sz="3600" dirty="0"/>
              </a:p>
              <a:p>
                <a14:m>
                  <m:oMath xmlns:m="http://schemas.openxmlformats.org/officeDocument/2006/math">
                    <m:r>
                      <a:rPr lang="de-DE" sz="2800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 scale factor</a:t>
                </a:r>
              </a:p>
              <a:p>
                <a:pPr lvl="1"/>
                <a:r>
                  <a:rPr lang="en-US" dirty="0"/>
                  <a:t>“Intensity”  </a:t>
                </a:r>
              </a:p>
              <a:p>
                <a:pPr lvl="1"/>
                <a:r>
                  <a:rPr lang="en-US" dirty="0"/>
                  <a:t>Deviation of function from mean</a:t>
                </a:r>
              </a:p>
              <a:p>
                <a14:m>
                  <m:oMath xmlns:m="http://schemas.openxmlformats.org/officeDocument/2006/math">
                    <m:r>
                      <a:rPr lang="de-DE" sz="2800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US" dirty="0"/>
                  <a:t> length scale parameter</a:t>
                </a:r>
              </a:p>
              <a:p>
                <a:pPr lvl="1"/>
                <a:r>
                  <a:rPr lang="en-US" dirty="0"/>
                  <a:t>Cannot extrapolate more than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US" dirty="0"/>
                  <a:t> units away from data [3]</a:t>
                </a:r>
              </a:p>
              <a:p>
                <a:r>
                  <a:rPr lang="en-US" dirty="0"/>
                  <a:t>Universal [3]</a:t>
                </a:r>
              </a:p>
              <a:p>
                <a:r>
                  <a:rPr lang="en-US" dirty="0"/>
                  <a:t>De-facto default kernel for GP [3]</a:t>
                </a:r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FDEE52BF-ECD5-3275-9B4D-54AB6764B8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6"/>
                <a:stretch>
                  <a:fillRect l="-2118" r="-2235" b="-33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BAE977-CE5C-ED56-FBE3-FFF21967E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[2] </a:t>
            </a:r>
            <a:r>
              <a:rPr lang="en-US" sz="1200" dirty="0"/>
              <a:t>C. </a:t>
            </a:r>
            <a:r>
              <a:rPr lang="en-US" sz="1200" dirty="0" err="1"/>
              <a:t>Fonnesbeck</a:t>
            </a:r>
            <a:r>
              <a:rPr lang="en-US" sz="1200" dirty="0"/>
              <a:t>, Fitting Gaussian Process Models in Python (https://domino. ai/blog/fitting-gaussian-process-models-python)</a:t>
            </a:r>
            <a:endParaRPr lang="en-US" dirty="0"/>
          </a:p>
          <a:p>
            <a:r>
              <a:rPr lang="en-US" dirty="0"/>
              <a:t>[3] D. K. </a:t>
            </a:r>
            <a:r>
              <a:rPr lang="en-US" dirty="0" err="1"/>
              <a:t>Duvenaud</a:t>
            </a:r>
            <a:r>
              <a:rPr lang="en-US" dirty="0"/>
              <a:t>, Dissertation, University of Cambridge, July 2014, (https: //www.cs.toronto.edu/~duvenaud/thesis.pdf)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6D473E-0002-3D16-7D24-0675ED012B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BDEE0-5897-43EE-8390-09DDB5CCC2DB}" type="slidenum">
              <a:rPr lang="en-US" smtClean="0"/>
              <a:t>11</a:t>
            </a:fld>
            <a:endParaRPr lang="en-US" dirty="0"/>
          </a:p>
        </p:txBody>
      </p:sp>
      <p:sp>
        <p:nvSpPr>
          <p:cNvPr id="16" name="Arrow: Up-Down 15">
            <a:extLst>
              <a:ext uri="{FF2B5EF4-FFF2-40B4-BE49-F238E27FC236}">
                <a16:creationId xmlns:a16="http://schemas.microsoft.com/office/drawing/2014/main" id="{CABF3663-05BA-F94E-BE93-95019517D227}"/>
              </a:ext>
            </a:extLst>
          </p:cNvPr>
          <p:cNvSpPr/>
          <p:nvPr/>
        </p:nvSpPr>
        <p:spPr>
          <a:xfrm rot="2715689">
            <a:off x="9068226" y="4169562"/>
            <a:ext cx="260061" cy="854360"/>
          </a:xfrm>
          <a:prstGeom prst="upDown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E60B478-F456-4B6D-5309-9F886B13024B}"/>
              </a:ext>
            </a:extLst>
          </p:cNvPr>
          <p:cNvCxnSpPr>
            <a:cxnSpLocks/>
            <a:endCxn id="16" idx="2"/>
          </p:cNvCxnSpPr>
          <p:nvPr/>
        </p:nvCxnSpPr>
        <p:spPr>
          <a:xfrm>
            <a:off x="4862286" y="4203697"/>
            <a:ext cx="4290208" cy="346863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F6FAA0F-D2A0-EB76-D7F4-6B482B97F875}"/>
              </a:ext>
            </a:extLst>
          </p:cNvPr>
          <p:cNvCxnSpPr>
            <a:cxnSpLocks/>
          </p:cNvCxnSpPr>
          <p:nvPr/>
        </p:nvCxnSpPr>
        <p:spPr>
          <a:xfrm flipV="1">
            <a:off x="2968171" y="2975429"/>
            <a:ext cx="4680858" cy="30480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5511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  <p:extLst>
    <p:ext uri="{6950BFC3-D8DA-4A85-94F7-54DA5524770B}">
      <p188:commentRel xmlns:p188="http://schemas.microsoft.com/office/powerpoint/2018/8/main" r:id="rId3"/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3826050B-1EC8-4416-EFDE-9EF8C0C17AC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72200" y="1842294"/>
            <a:ext cx="5181600" cy="4318000"/>
          </a:xfr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7CA97678-5B87-D812-5BCF-4483403A8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Kernels – Periodic [2]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FDEE52BF-ECD5-3275-9B4D-54AB6764B87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800" smtClean="0">
                        <a:latin typeface="Cambria Math" panose="02040503050406030204" pitchFamily="18" charset="0"/>
                      </a:rPr>
                      <m:t>k</m:t>
                    </m:r>
                    <m:d>
                      <m:d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de-DE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m:rPr>
                        <m:nor/>
                      </m:rPr>
                      <a:rPr lang="en-US" sz="2800"/>
                      <m:t> </m:t>
                    </m:r>
                    <m:r>
                      <m:rPr>
                        <m:nor/>
                      </m:rPr>
                      <a:rPr lang="de-DE" sz="2800" b="0" i="0" smtClean="0"/>
                      <m:t>=</m:t>
                    </m:r>
                  </m:oMath>
                </a14:m>
                <a:br>
                  <a:rPr lang="de-DE" sz="2800" b="0" i="0" dirty="0"/>
                </a:br>
                <a14:m>
                  <m:oMath xmlns:m="http://schemas.openxmlformats.org/officeDocument/2006/math">
                    <m:sSup>
                      <m:sSup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de-DE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m:rPr>
                        <m:nor/>
                      </m:rPr>
                      <a:rPr lang="de-DE">
                        <a:latin typeface="Cambria Math" panose="02040503050406030204" pitchFamily="18" charset="0"/>
                      </a:rPr>
                      <m:t>exp</m:t>
                    </m:r>
                    <m:d>
                      <m:d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2 </m:t>
                            </m:r>
                            <m:func>
                              <m:funcPr>
                                <m:ctrlPr>
                                  <a:rPr lang="de-DE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sSup>
                                  <m:sSupPr>
                                    <m:ctrlP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de-DE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e>
                                  <m:sup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fName>
                              <m:e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de-DE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de-DE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de-DE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de-DE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func>
                          </m:num>
                          <m:den>
                            <m:sSup>
                              <m:sSupPr>
                                <m:ctrlPr>
                                  <a:rPr lang="de-DE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  <m:sup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</m:oMath>
                </a14:m>
                <a:endParaRPr lang="en-US" sz="3600" dirty="0"/>
              </a:p>
              <a:p>
                <a14:m>
                  <m:oMath xmlns:m="http://schemas.openxmlformats.org/officeDocument/2006/math">
                    <m:r>
                      <a:rPr lang="de-DE" sz="2800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 scale factor</a:t>
                </a:r>
              </a:p>
              <a:p>
                <a:pPr lvl="1"/>
                <a:r>
                  <a:rPr lang="en-US" dirty="0"/>
                  <a:t>“Intensity”  </a:t>
                </a:r>
              </a:p>
              <a:p>
                <a:pPr lvl="1"/>
                <a:r>
                  <a:rPr lang="en-US" dirty="0"/>
                  <a:t>Deviation of function from mean</a:t>
                </a:r>
              </a:p>
              <a:p>
                <a14:m>
                  <m:oMath xmlns:m="http://schemas.openxmlformats.org/officeDocument/2006/math">
                    <m:r>
                      <a:rPr lang="de-DE" sz="2800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US" dirty="0"/>
                  <a:t> length scale parameter</a:t>
                </a:r>
              </a:p>
              <a:p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distance between repetitions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FDEE52BF-ECD5-3275-9B4D-54AB6764B8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BAE977-CE5C-ED56-FBE3-FFF21967E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[2] </a:t>
            </a:r>
            <a:r>
              <a:rPr lang="en-US" sz="1200" dirty="0"/>
              <a:t>C. </a:t>
            </a:r>
            <a:r>
              <a:rPr lang="en-US" sz="1200" dirty="0" err="1"/>
              <a:t>Fonnesbeck</a:t>
            </a:r>
            <a:r>
              <a:rPr lang="en-US" sz="1200" dirty="0"/>
              <a:t>, Fitting Gaussian Process Models in Python (https://domino. ai/blog/fitting-gaussian-process-models-python)</a:t>
            </a:r>
            <a:endParaRPr lang="en-US" dirty="0"/>
          </a:p>
          <a:p>
            <a:r>
              <a:rPr lang="en-US" dirty="0"/>
              <a:t>[3] D. K. </a:t>
            </a:r>
            <a:r>
              <a:rPr lang="en-US" dirty="0" err="1"/>
              <a:t>Duvenaud</a:t>
            </a:r>
            <a:r>
              <a:rPr lang="en-US" dirty="0"/>
              <a:t>, Dissertation, University of Cambridge, July 2014, (https: //www.cs.toronto.edu/~duvenaud/thesis.pdf)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6D473E-0002-3D16-7D24-0675ED012B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BDEE0-5897-43EE-8390-09DDB5CCC2DB}" type="slidenum">
              <a:rPr lang="en-US" smtClean="0"/>
              <a:t>12</a:t>
            </a:fld>
            <a:endParaRPr lang="en-US" dirty="0"/>
          </a:p>
        </p:txBody>
      </p:sp>
      <p:sp>
        <p:nvSpPr>
          <p:cNvPr id="16" name="Arrow: Up-Down 15">
            <a:extLst>
              <a:ext uri="{FF2B5EF4-FFF2-40B4-BE49-F238E27FC236}">
                <a16:creationId xmlns:a16="http://schemas.microsoft.com/office/drawing/2014/main" id="{CABF3663-05BA-F94E-BE93-95019517D227}"/>
              </a:ext>
            </a:extLst>
          </p:cNvPr>
          <p:cNvSpPr/>
          <p:nvPr/>
        </p:nvSpPr>
        <p:spPr>
          <a:xfrm rot="2715689">
            <a:off x="8682055" y="3795454"/>
            <a:ext cx="196520" cy="720261"/>
          </a:xfrm>
          <a:prstGeom prst="upDown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E60B478-F456-4B6D-5309-9F886B13024B}"/>
              </a:ext>
            </a:extLst>
          </p:cNvPr>
          <p:cNvCxnSpPr>
            <a:cxnSpLocks/>
            <a:endCxn id="16" idx="2"/>
          </p:cNvCxnSpPr>
          <p:nvPr/>
        </p:nvCxnSpPr>
        <p:spPr>
          <a:xfrm flipV="1">
            <a:off x="4910813" y="4120687"/>
            <a:ext cx="3834920" cy="618526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F6FAA0F-D2A0-EB76-D7F4-6B482B97F875}"/>
              </a:ext>
            </a:extLst>
          </p:cNvPr>
          <p:cNvCxnSpPr>
            <a:cxnSpLocks/>
          </p:cNvCxnSpPr>
          <p:nvPr/>
        </p:nvCxnSpPr>
        <p:spPr>
          <a:xfrm flipV="1">
            <a:off x="3272971" y="3285067"/>
            <a:ext cx="4626429" cy="202901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Arrow: Up-Down 11">
            <a:extLst>
              <a:ext uri="{FF2B5EF4-FFF2-40B4-BE49-F238E27FC236}">
                <a16:creationId xmlns:a16="http://schemas.microsoft.com/office/drawing/2014/main" id="{FCB58692-8797-E93E-CB13-96A9BA297FF2}"/>
              </a:ext>
            </a:extLst>
          </p:cNvPr>
          <p:cNvSpPr/>
          <p:nvPr/>
        </p:nvSpPr>
        <p:spPr>
          <a:xfrm rot="2715689">
            <a:off x="9116937" y="5117576"/>
            <a:ext cx="196520" cy="720261"/>
          </a:xfrm>
          <a:prstGeom prst="upDownArrow">
            <a:avLst/>
          </a:prstGeom>
          <a:solidFill>
            <a:srgbClr val="F0F600"/>
          </a:solidFill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E9FA05D5-AE7D-7CEC-8BE7-E7A714939E2A}"/>
              </a:ext>
            </a:extLst>
          </p:cNvPr>
          <p:cNvSpPr/>
          <p:nvPr/>
        </p:nvSpPr>
        <p:spPr>
          <a:xfrm rot="199328">
            <a:off x="5744446" y="5270401"/>
            <a:ext cx="3500544" cy="122599"/>
          </a:xfrm>
          <a:prstGeom prst="rightArrow">
            <a:avLst>
              <a:gd name="adj1" fmla="val 50000"/>
              <a:gd name="adj2" fmla="val 160706"/>
            </a:avLst>
          </a:prstGeom>
          <a:solidFill>
            <a:srgbClr val="F0F6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054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  <p:bldP spid="12" grpId="0" animBg="1"/>
      <p:bldP spid="1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036BD9F6-2C25-FF66-57F8-A615E34C4C9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72199" y="1858963"/>
            <a:ext cx="5181600" cy="4318000"/>
          </a:xfrm>
        </p:spPr>
      </p:pic>
      <p:sp>
        <p:nvSpPr>
          <p:cNvPr id="25" name="Arrow: Up-Down 24">
            <a:extLst>
              <a:ext uri="{FF2B5EF4-FFF2-40B4-BE49-F238E27FC236}">
                <a16:creationId xmlns:a16="http://schemas.microsoft.com/office/drawing/2014/main" id="{324D632B-384E-48D9-06F3-8A7148C4BC8C}"/>
              </a:ext>
            </a:extLst>
          </p:cNvPr>
          <p:cNvSpPr/>
          <p:nvPr/>
        </p:nvSpPr>
        <p:spPr>
          <a:xfrm rot="2715689">
            <a:off x="9205395" y="4308370"/>
            <a:ext cx="196520" cy="720261"/>
          </a:xfrm>
          <a:prstGeom prst="upDownArrow">
            <a:avLst/>
          </a:prstGeom>
          <a:solidFill>
            <a:srgbClr val="00B0F0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CA97678-5B87-D812-5BCF-4483403A8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Kernels – Linear [2,3]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FDEE52BF-ECD5-3275-9B4D-54AB6764B87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800" smtClean="0">
                        <a:latin typeface="Cambria Math" panose="02040503050406030204" pitchFamily="18" charset="0"/>
                      </a:rPr>
                      <m:t>k</m:t>
                    </m:r>
                    <m:d>
                      <m:d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de-DE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m:rPr>
                        <m:nor/>
                      </m:rPr>
                      <a:rPr lang="en-US" sz="2800"/>
                      <m:t> </m:t>
                    </m:r>
                    <m:r>
                      <m:rPr>
                        <m:nor/>
                      </m:rPr>
                      <a:rPr lang="de-DE" sz="2800" b="0" i="0" smtClean="0"/>
                      <m:t>=</m:t>
                    </m:r>
                  </m:oMath>
                </a14:m>
                <a:br>
                  <a:rPr lang="de-DE" sz="2800" b="0" i="0" dirty="0"/>
                </a:br>
                <a14:m>
                  <m:oMath xmlns:m="http://schemas.openxmlformats.org/officeDocument/2006/math">
                    <m:r>
                      <a:rPr lang="de-DE" sz="2800" b="0" i="1" smtClean="0">
                        <a:latin typeface="Cambria Math" panose="02040503050406030204" pitchFamily="18" charset="0"/>
                      </a:rPr>
                      <m:t> </m:t>
                    </m:r>
                    <m:sSubSup>
                      <m:sSubSupPr>
                        <m:ctrlPr>
                          <a:rPr lang="de-DE" sz="2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  <m:sup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m:rPr>
                        <m:nor/>
                      </m:rPr>
                      <a:rPr lang="de-DE" sz="2800" b="0" i="0" smtClean="0">
                        <a:latin typeface="Cambria Math" panose="02040503050406030204" pitchFamily="18" charset="0"/>
                      </a:rPr>
                      <m:t> +</m:t>
                    </m:r>
                    <m:sSup>
                      <m:sSupPr>
                        <m:ctrlPr>
                          <a:rPr lang="de-DE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de-DE" sz="28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de-DE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28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de-DE" sz="28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de-DE" sz="2800" b="0" i="1" smtClean="0">
                        <a:latin typeface="Cambria Math" panose="02040503050406030204" pitchFamily="18" charset="0"/>
                      </a:rPr>
                      <m:t>)(</m:t>
                    </m:r>
                    <m:sSub>
                      <m:sSubPr>
                        <m:ctrlPr>
                          <a:rPr lang="de-DE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de-DE" sz="28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de-DE" sz="28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de-DE" sz="2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de-DE" i="1" dirty="0">
                  <a:latin typeface="Cambria Math" panose="02040503050406030204" pitchFamily="18" charset="0"/>
                </a:endParaRPr>
              </a:p>
              <a:p>
                <a:r>
                  <a:rPr lang="de-DE" dirty="0"/>
                  <a:t>Non </a:t>
                </a:r>
                <a:r>
                  <a:rPr lang="de-DE" dirty="0" err="1"/>
                  <a:t>stationary</a:t>
                </a:r>
                <a:r>
                  <a:rPr lang="de-DE" dirty="0"/>
                  <a:t> </a:t>
                </a:r>
                <a:r>
                  <a:rPr lang="de-DE" dirty="0" err="1"/>
                  <a:t>kernel</a:t>
                </a:r>
                <a:r>
                  <a:rPr lang="de-DE" dirty="0"/>
                  <a:t> </a:t>
                </a:r>
              </a:p>
              <a:p>
                <a:pPr lvl="1"/>
                <a:r>
                  <a:rPr lang="de-DE" dirty="0" err="1"/>
                  <a:t>Dependend</a:t>
                </a:r>
                <a:r>
                  <a:rPr lang="de-DE" dirty="0"/>
                  <a:t> on absolut </a:t>
                </a:r>
                <a:r>
                  <a:rPr lang="de-DE" dirty="0" err="1"/>
                  <a:t>position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input</a:t>
                </a:r>
                <a:endParaRPr lang="de-DE" dirty="0"/>
              </a:p>
              <a:p>
                <a14:m>
                  <m:oMath xmlns:m="http://schemas.openxmlformats.org/officeDocument/2006/math">
                    <m:r>
                      <a:rPr lang="de-DE" sz="2800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 scale factor</a:t>
                </a:r>
              </a:p>
              <a:p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dirty="0"/>
                  <a:t> offset without noise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𝜎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</a:t>
                </a: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  <m:sup>
                        <m:r>
                          <a:rPr lang="de-DE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dirty="0"/>
                  <a:t> how far from c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𝜎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FDEE52BF-ECD5-3275-9B4D-54AB6764B8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4"/>
                <a:stretch>
                  <a:fillRect l="-21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BAE977-CE5C-ED56-FBE3-FFF21967E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[2] </a:t>
            </a:r>
            <a:r>
              <a:rPr lang="en-US" sz="1200" dirty="0"/>
              <a:t>C. </a:t>
            </a:r>
            <a:r>
              <a:rPr lang="en-US" sz="1200" dirty="0" err="1"/>
              <a:t>Fonnesbeck</a:t>
            </a:r>
            <a:r>
              <a:rPr lang="en-US" sz="1200" dirty="0"/>
              <a:t>, Fitting Gaussian Process Models in Python (https://domino. ai/blog/fitting-gaussian-process-models-python)</a:t>
            </a:r>
            <a:endParaRPr lang="en-US" dirty="0"/>
          </a:p>
          <a:p>
            <a:r>
              <a:rPr lang="en-US" dirty="0"/>
              <a:t>[3] D. K. </a:t>
            </a:r>
            <a:r>
              <a:rPr lang="en-US" dirty="0" err="1"/>
              <a:t>Duvenaud</a:t>
            </a:r>
            <a:r>
              <a:rPr lang="en-US" dirty="0"/>
              <a:t>, Dissertation, University of Cambridge, July 2014, (https: //www.cs.toronto.edu/~duvenaud/thesis.pdf)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6D473E-0002-3D16-7D24-0675ED012B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BDEE0-5897-43EE-8390-09DDB5CCC2DB}" type="slidenum">
              <a:rPr lang="en-US" smtClean="0"/>
              <a:t>13</a:t>
            </a:fld>
            <a:endParaRPr lang="en-US" dirty="0"/>
          </a:p>
        </p:txBody>
      </p:sp>
      <p:sp>
        <p:nvSpPr>
          <p:cNvPr id="12" name="Arrow: Up-Down 11">
            <a:extLst>
              <a:ext uri="{FF2B5EF4-FFF2-40B4-BE49-F238E27FC236}">
                <a16:creationId xmlns:a16="http://schemas.microsoft.com/office/drawing/2014/main" id="{FCB58692-8797-E93E-CB13-96A9BA297FF2}"/>
              </a:ext>
            </a:extLst>
          </p:cNvPr>
          <p:cNvSpPr/>
          <p:nvPr/>
        </p:nvSpPr>
        <p:spPr>
          <a:xfrm rot="8115689">
            <a:off x="9262449" y="4332067"/>
            <a:ext cx="151575" cy="720261"/>
          </a:xfrm>
          <a:prstGeom prst="upDownArrow">
            <a:avLst/>
          </a:prstGeom>
          <a:solidFill>
            <a:srgbClr val="F0F600"/>
          </a:solidFill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E9FA05D5-AE7D-7CEC-8BE7-E7A714939E2A}"/>
              </a:ext>
            </a:extLst>
          </p:cNvPr>
          <p:cNvSpPr/>
          <p:nvPr/>
        </p:nvSpPr>
        <p:spPr>
          <a:xfrm rot="21263674">
            <a:off x="4859588" y="4884199"/>
            <a:ext cx="4394412" cy="152211"/>
          </a:xfrm>
          <a:prstGeom prst="rightArrow">
            <a:avLst>
              <a:gd name="adj1" fmla="val 50000"/>
              <a:gd name="adj2" fmla="val 160706"/>
            </a:avLst>
          </a:prstGeom>
          <a:solidFill>
            <a:srgbClr val="F0F6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E7C73773-8898-CAFF-E9AA-F6E2C09C78FC}"/>
              </a:ext>
            </a:extLst>
          </p:cNvPr>
          <p:cNvSpPr/>
          <p:nvPr/>
        </p:nvSpPr>
        <p:spPr>
          <a:xfrm rot="199328">
            <a:off x="3346433" y="4418029"/>
            <a:ext cx="5906794" cy="91894"/>
          </a:xfrm>
          <a:prstGeom prst="rightArrow">
            <a:avLst>
              <a:gd name="adj1" fmla="val 50000"/>
              <a:gd name="adj2" fmla="val 160706"/>
            </a:avLst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E60B478-F456-4B6D-5309-9F886B13024B}"/>
              </a:ext>
            </a:extLst>
          </p:cNvPr>
          <p:cNvCxnSpPr>
            <a:cxnSpLocks/>
            <a:endCxn id="25" idx="6"/>
          </p:cNvCxnSpPr>
          <p:nvPr/>
        </p:nvCxnSpPr>
        <p:spPr>
          <a:xfrm flipV="1">
            <a:off x="5275942" y="4703399"/>
            <a:ext cx="4062294" cy="1111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3743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5" grpId="1" animBg="1"/>
      <p:bldP spid="12" grpId="0" animBg="1"/>
      <p:bldP spid="17" grpId="0" animBg="1"/>
      <p:bldP spid="29" grpId="0" animBg="1"/>
      <p:bldP spid="29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7B14897A-2258-4408-872B-168737D7F86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07929" y="2505075"/>
            <a:ext cx="4421505" cy="3684588"/>
          </a:xfrm>
        </p:spPr>
      </p:pic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4A6656D9-FCE4-1F18-ACCD-D6BBF2494818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53041" y="2505075"/>
            <a:ext cx="4421505" cy="3684588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EE90AAB-1DAE-39CD-7DEF-1C5C374D31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Kernels – Linear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D44C179-348B-9517-D216-5441A6976029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1" i="1" smtClean="0">
                              <a:latin typeface="Cambria Math" panose="02040503050406030204" pitchFamily="18" charset="0"/>
                            </a:rPr>
                            <m:t>𝝈</m:t>
                          </m:r>
                        </m:e>
                        <m:sub>
                          <m:r>
                            <a:rPr lang="de-DE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sub>
                      </m:sSub>
                      <m:r>
                        <a:rPr lang="de-DE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de-DE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de-DE" b="1" i="1" smtClean="0">
                          <a:latin typeface="Cambria Math" panose="02040503050406030204" pitchFamily="18" charset="0"/>
                        </a:rPr>
                        <m:t>𝒄</m:t>
                      </m:r>
                      <m:r>
                        <a:rPr lang="de-DE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1" i="1" smtClean="0"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de-DE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de-DE" b="1" i="1" smtClean="0">
                          <a:latin typeface="Cambria Math" panose="02040503050406030204" pitchFamily="18" charset="0"/>
                        </a:rPr>
                        <m:t>𝝈</m:t>
                      </m:r>
                      <m:r>
                        <a:rPr lang="de-DE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1" i="1" smtClean="0"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D44C179-348B-9517-D216-5441A697602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6"/>
                <a:stretch>
                  <a:fillRect b="-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80229B88-2AE8-4463-547B-B512A124F2E6}"/>
                  </a:ext>
                </a:extLst>
              </p:cNvPr>
              <p:cNvSpPr>
                <a:spLocks noGrp="1"/>
              </p:cNvSpPr>
              <p:nvPr>
                <p:ph type="body" sz="quarter" idx="3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1" i="1" smtClean="0">
                              <a:latin typeface="Cambria Math" panose="02040503050406030204" pitchFamily="18" charset="0"/>
                            </a:rPr>
                            <m:t>𝝈</m:t>
                          </m:r>
                        </m:e>
                        <m:sub>
                          <m:r>
                            <a:rPr lang="de-DE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sub>
                      </m:sSub>
                      <m:r>
                        <a:rPr lang="de-DE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1" i="1" smtClean="0"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de-DE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de-DE" b="1" i="1" smtClean="0">
                          <a:latin typeface="Cambria Math" panose="02040503050406030204" pitchFamily="18" charset="0"/>
                        </a:rPr>
                        <m:t>𝒄</m:t>
                      </m:r>
                      <m:r>
                        <a:rPr lang="de-DE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1" i="1" smtClean="0"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de-DE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de-DE" b="1" i="1" smtClean="0">
                          <a:latin typeface="Cambria Math" panose="02040503050406030204" pitchFamily="18" charset="0"/>
                        </a:rPr>
                        <m:t>𝝈</m:t>
                      </m:r>
                      <m:r>
                        <a:rPr lang="de-DE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1" i="1" smtClean="0"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80229B88-2AE8-4463-547B-B512A124F2E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3"/>
              </p:nvPr>
            </p:nvSpPr>
            <p:spPr>
              <a:blipFill>
                <a:blip r:embed="rId7"/>
                <a:stretch>
                  <a:fillRect b="-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3666BFB-2BDF-C017-4DC4-52B3D6EF1F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E5FF001-9B56-A45E-1FBB-C6E9CFCA2A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BDEE0-5897-43EE-8390-09DDB5CCC2DB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83707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1DB2A00-25CA-791C-9D0C-CD7CB08E2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 as GP recipe [1,2]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824ACFCC-3272-0273-F312-17C3C2D0FA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Choose appropriate kernel for data</a:t>
                </a:r>
              </a:p>
              <a:p>
                <a:r>
                  <a:rPr lang="en-US" dirty="0"/>
                  <a:t>Determine prior distribution </a:t>
                </a:r>
                <a14:m>
                  <m:oMath xmlns:m="http://schemas.openxmlformats.org/officeDocument/2006/math">
                    <m:r>
                      <a:rPr lang="de-DE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de-DE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8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de-DE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de-DE" sz="28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  <m:aln/>
                              </m:rPr>
                              <a:rPr lang="de-DE" sz="2800" b="0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Σ</m:t>
                            </m:r>
                          </m:e>
                          <m:sub>
                            <m:r>
                              <a:rPr lang="de-DE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𝑌𝑌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800" dirty="0"/>
                  <a:t> with training data </a:t>
                </a:r>
                <a14:m>
                  <m:oMath xmlns:m="http://schemas.openxmlformats.org/officeDocument/2006/math">
                    <m:r>
                      <a:rPr lang="de-DE" sz="2800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lang="en-US" sz="2800" dirty="0"/>
              </a:p>
              <a:p>
                <a:r>
                  <a:rPr lang="en-US" dirty="0"/>
                  <a:t>Determine posterior distribution with conditioning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</a:t>
                </a:r>
              </a:p>
              <a:p>
                <a:pPr marL="0" indent="0">
                  <a:lnSpc>
                    <a:spcPct val="100000"/>
                  </a:lnSpc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de-DE"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𝑋𝑌</m:t>
                              </m:r>
                            </m:sub>
                            <m:sup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de-DE"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𝑌𝑌</m:t>
                              </m:r>
                            </m:sub>
                            <m:sup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b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de-DE"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𝑋𝑋</m:t>
                              </m:r>
                            </m:sub>
                          </m:sSub>
                          <m:r>
                            <m:rPr>
                              <m:aln/>
                            </m:rPr>
                            <a:rPr lang="de-DE" i="1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de-DE"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𝑌𝑋</m:t>
                              </m:r>
                            </m:sub>
                            <m:sup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Sup>
                            <m:sSubSup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de-DE"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𝑌𝑌</m:t>
                              </m:r>
                            </m:sub>
                            <m:sup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b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de-DE"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  <m:r>
                                <m:rPr>
                                  <m:sty m:val="p"/>
                                </m:rPr>
                                <a:rPr lang="de-DE" b="0" i="0" smtClean="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If needed add noise of data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𝐷𝑎𝑡𝑎</m:t>
                        </m:r>
                      </m:sub>
                    </m:sSub>
                  </m:oMath>
                </a14:m>
                <a:endParaRPr lang="de-DE" i="1" dirty="0"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00000"/>
                  </a:lnSpc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de-DE"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𝑋𝑌</m:t>
                              </m:r>
                            </m:sub>
                            <m:sup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d>
                            <m:dPr>
                              <m:ctrlPr>
                                <a:rPr lang="de-DE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de-DE">
                                      <a:latin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  <m:sub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𝑌𝑌</m:t>
                                  </m:r>
                                </m:sub>
                                <m:sup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bSup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</m:d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de-DE"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𝑋𝑋</m:t>
                              </m:r>
                            </m:sub>
                          </m:sSub>
                          <m:r>
                            <m:rPr>
                              <m:aln/>
                            </m:rPr>
                            <a:rPr lang="de-DE" i="1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de-DE"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𝑌𝑋</m:t>
                              </m:r>
                            </m:sub>
                            <m:sup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d>
                            <m:d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de-DE">
                                      <a:latin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  <m:sub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𝑌𝑌</m:t>
                                  </m:r>
                                </m:sub>
                                <m:sup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bSup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</m:d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de-DE"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  <m:r>
                                <m:rPr>
                                  <m:sty m:val="p"/>
                                </m:rPr>
                                <a:rPr lang="de-DE" b="0" i="0" smtClean="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pPr>
                  <a:lnSpc>
                    <a:spcPct val="100000"/>
                  </a:lnSpc>
                  <a:spcAft>
                    <a:spcPts val="1200"/>
                  </a:spcAft>
                </a:pPr>
                <a:r>
                  <a:rPr lang="en-US" dirty="0"/>
                  <a:t>With marginalization extract any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de-DE" b="0" i="0" smtClean="0">
                        <a:latin typeface="Cambria Math" panose="02040503050406030204" pitchFamily="18" charset="0"/>
                      </a:rPr>
                      <m:t>/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with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𝑖𝑖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pPr lvl="1">
                  <a:lnSpc>
                    <a:spcPct val="100000"/>
                  </a:lnSpc>
                  <a:spcAft>
                    <a:spcPts val="1200"/>
                  </a:spcAft>
                </a:pPr>
                <a:r>
                  <a:rPr lang="en-US" dirty="0"/>
                  <a:t>Got variance of prediction/ confidence of prediction</a:t>
                </a:r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824ACFCC-3272-0273-F312-17C3C2D0FA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241" b="-28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50C479-507F-F30B-B542-B09F66A8F3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[1] K. Weinberger, Machine Learning Lecture: Gaussian Process (https://www.cs .cornell.edu/courses/cs4780/2018fa/lectures/lecturenote15.html)</a:t>
            </a:r>
          </a:p>
          <a:p>
            <a:r>
              <a:rPr lang="en-US" dirty="0"/>
              <a:t>[2] </a:t>
            </a:r>
            <a:r>
              <a:rPr lang="en-US" sz="1200" dirty="0"/>
              <a:t>C. </a:t>
            </a:r>
            <a:r>
              <a:rPr lang="en-US" sz="1200" dirty="0" err="1"/>
              <a:t>Fonnesbeck</a:t>
            </a:r>
            <a:r>
              <a:rPr lang="en-US" sz="1200" dirty="0"/>
              <a:t>, Fitting Gaussian Process Models in Python (https://domino. ai/blog/fitting-gaussian-process-models-python)</a:t>
            </a:r>
            <a:endParaRPr lang="en-US" dirty="0"/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73AC25-1C6A-3B22-89B5-3355B480ED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BDEE0-5897-43EE-8390-09DDB5CCC2DB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0572753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3B9719A-1DC1-502B-BDB1-3F13DD4A2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Live coding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158316C-F998-FE08-0616-3C50A1B3D5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4EA345-F6DD-3092-9343-C1F8A69AF9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C0417C-382C-0DA5-4D61-D719BE28CB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BDEE0-5897-43EE-8390-09DDB5CCC2DB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43645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30FA3BE-70DD-ED66-1222-EFBA8FF96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Neural Networks as GP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3A72E27-33E2-BB06-9719-8FF348F296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58AE8A-3245-7D4C-5A60-04CAFF5B6B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2DBDB4-3412-44BF-185C-74133D78F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BDEE0-5897-43EE-8390-09DDB5CCC2DB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41939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AC92BD-0221-F666-F89D-5E9649362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68C9075-FA1B-2AD5-F066-3A1F165A455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1800" dirty="0"/>
                  <a:t>Figures if not other stated made with a custom python script for this seminar talk</a:t>
                </a:r>
              </a:p>
              <a:p>
                <a:r>
                  <a:rPr lang="en-US" sz="1800" dirty="0"/>
                  <a:t>K. Weinberger, Machine Learning Lecture: Gaussian Process (</a:t>
                </a:r>
                <a:r>
                  <a:rPr lang="en-US" sz="1800" dirty="0">
                    <a:hlinkClick r:id="rId2"/>
                  </a:rPr>
                  <a:t>https://www.cs.cornell.edu/courses/cs4780/2018fa/lectures/lecturenote15.html</a:t>
                </a:r>
                <a:r>
                  <a:rPr lang="en-US" sz="1800" dirty="0"/>
                  <a:t>) </a:t>
                </a:r>
              </a:p>
              <a:p>
                <a:pPr lvl="1"/>
                <a:r>
                  <a:rPr lang="en-US" sz="1400" dirty="0"/>
                  <a:t>The Multivariate gaussian distribution is written here with the normalization factor </a:t>
                </a:r>
                <a14:m>
                  <m:oMath xmlns:m="http://schemas.openxmlformats.org/officeDocument/2006/math"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∝</m:t>
                    </m:r>
                    <m:func>
                      <m:funcPr>
                        <m:ctrlPr>
                          <a:rPr lang="de-DE" sz="1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de-DE" sz="1400" b="0" i="0" smtClean="0">
                            <a:latin typeface="Cambria Math" panose="02040503050406030204" pitchFamily="18" charset="0"/>
                          </a:rPr>
                          <m:t>det</m:t>
                        </m:r>
                      </m:fName>
                      <m:e>
                        <m:sSup>
                          <m:sSupPr>
                            <m:ctrlP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de-DE" sz="1400" b="0" i="0" smtClean="0">
                                    <a:latin typeface="Cambria Math" panose="02040503050406030204" pitchFamily="18" charset="0"/>
                                  </a:rPr>
                                  <m:t>Σ</m:t>
                                </m:r>
                              </m:e>
                            </m:d>
                          </m:e>
                          <m:sup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e>
                    </m:func>
                  </m:oMath>
                </a14:m>
                <a:r>
                  <a:rPr lang="en-US" sz="1400" dirty="0"/>
                  <a:t> while it should be </a:t>
                </a:r>
                <a14:m>
                  <m:oMath xmlns:m="http://schemas.openxmlformats.org/officeDocument/2006/math"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∝</m:t>
                    </m:r>
                    <m:func>
                      <m:funcPr>
                        <m:ctrlPr>
                          <a:rPr lang="de-DE" sz="1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de-DE" sz="1400" b="0" i="0" smtClean="0">
                            <a:latin typeface="Cambria Math" panose="02040503050406030204" pitchFamily="18" charset="0"/>
                          </a:rPr>
                          <m:t>det</m:t>
                        </m:r>
                      </m:fName>
                      <m:e>
                        <m:sSup>
                          <m:sSupPr>
                            <m:ctrlP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de-DE" sz="1400" b="0" i="0" smtClean="0">
                                    <a:latin typeface="Cambria Math" panose="02040503050406030204" pitchFamily="18" charset="0"/>
                                  </a:rPr>
                                  <m:t>Σ</m:t>
                                </m:r>
                              </m:e>
                            </m:d>
                          </m:e>
                          <m:sup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−1/2</m:t>
                            </m:r>
                          </m:sup>
                        </m:sSup>
                      </m:e>
                    </m:func>
                  </m:oMath>
                </a14:m>
                <a:endParaRPr lang="en-US" sz="1400" dirty="0"/>
              </a:p>
              <a:p>
                <a:pPr lvl="1"/>
                <a:r>
                  <a:rPr lang="en-US" sz="1400" dirty="0"/>
                  <a:t>In notation of conditional normal distribution the formular for the covariance Matrix is wrong, K and K_** are switched</a:t>
                </a:r>
                <a:endParaRPr lang="en-US" sz="1800" dirty="0"/>
              </a:p>
              <a:p>
                <a:r>
                  <a:rPr kumimoji="0" lang="en-US" altLang="en-US" sz="18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Görtler</a:t>
                </a:r>
                <a:r>
                  <a:rPr kumimoji="0" lang="en-US" altLang="en-US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, et al., "A Visual Exploration of Gaussian Processes", Distill, 2019. DOI: 10.23915/distill.00017</a:t>
                </a:r>
              </a:p>
              <a:p>
                <a:r>
                  <a:rPr lang="en-US" sz="1800" dirty="0"/>
                  <a:t>C. </a:t>
                </a:r>
                <a:r>
                  <a:rPr lang="en-US" sz="1800" dirty="0" err="1"/>
                  <a:t>Fonnesbeck</a:t>
                </a:r>
                <a:r>
                  <a:rPr lang="en-US" sz="1800" dirty="0"/>
                  <a:t>, Fitting Gaussian Process Models in Python (https://domino. ai/blog/fitting-gaussian-process-models-python)</a:t>
                </a:r>
              </a:p>
              <a:p>
                <a:r>
                  <a:rPr lang="en-US" sz="1800" dirty="0"/>
                  <a:t>D. K. </a:t>
                </a:r>
                <a:r>
                  <a:rPr lang="en-US" sz="1800" dirty="0" err="1"/>
                  <a:t>Duvenaud</a:t>
                </a:r>
                <a:r>
                  <a:rPr lang="en-US" sz="1800" dirty="0"/>
                  <a:t>, Dissertation, University of Cambridge, July 2014, (</a:t>
                </a:r>
                <a:r>
                  <a:rPr lang="en-US" sz="1800" dirty="0">
                    <a:hlinkClick r:id="rId3"/>
                  </a:rPr>
                  <a:t>https://www.cs.toronto.edu/~duvenaud/thesis.pdf</a:t>
                </a:r>
                <a:r>
                  <a:rPr lang="en-US" sz="1800" dirty="0"/>
                  <a:t>)</a:t>
                </a:r>
              </a:p>
              <a:p>
                <a:pPr lvl="1"/>
                <a:r>
                  <a:rPr lang="en-US" sz="1400" dirty="0"/>
                  <a:t>For the kernel cookbook it </a:t>
                </a:r>
                <a:r>
                  <a:rPr lang="en-US" sz="1400" dirty="0" err="1"/>
                  <a:t>selfe</a:t>
                </a:r>
                <a:r>
                  <a:rPr lang="en-US" sz="1400" dirty="0"/>
                  <a:t>: </a:t>
                </a:r>
                <a:r>
                  <a:rPr lang="en-US" sz="1400" dirty="0">
                    <a:hlinkClick r:id="rId4"/>
                  </a:rPr>
                  <a:t>https://www.cs.toronto.edu/~duvenaud/cookbook/</a:t>
                </a:r>
                <a:endParaRPr lang="en-US" sz="1400" dirty="0"/>
              </a:p>
              <a:p>
                <a:r>
                  <a:rPr lang="en-US" sz="1800" dirty="0">
                    <a:hlinkClick r:id="rId5"/>
                  </a:rPr>
                  <a:t>Scikit-learn: Machine Learning in Python</a:t>
                </a:r>
                <a:r>
                  <a:rPr lang="en-US" sz="1800" dirty="0"/>
                  <a:t>, </a:t>
                </a:r>
                <a:r>
                  <a:rPr lang="en-US" sz="1800" dirty="0" err="1"/>
                  <a:t>Pedregosa</a:t>
                </a:r>
                <a:r>
                  <a:rPr lang="en-US" sz="1800" dirty="0"/>
                  <a:t> </a:t>
                </a:r>
                <a:r>
                  <a:rPr lang="en-US" sz="1800" i="1" dirty="0"/>
                  <a:t>et al.</a:t>
                </a:r>
                <a:r>
                  <a:rPr lang="en-US" sz="1800" dirty="0"/>
                  <a:t>, JMLR 12, pp. 2825-2830, 2011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68C9075-FA1B-2AD5-F066-3A1F165A455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6"/>
                <a:stretch>
                  <a:fillRect l="-406" t="-1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9F6E20-91B2-D6B6-3868-F0F9880617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B2FF18-536D-E573-3199-7F37D832A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BDEE0-5897-43EE-8390-09DDB5CCC2DB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53511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174EC64-247F-C48A-CFD3-AD35CEC8D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 in Progress</a:t>
            </a:r>
            <a:br>
              <a:rPr lang="en-US" dirty="0"/>
            </a:br>
            <a:r>
              <a:rPr lang="en-US" dirty="0"/>
              <a:t>Slides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2094B81-1E0A-78AA-102D-B7E8A6F200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678744-1BD2-C905-6E16-FF67B9641C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67EE2-DCF0-20B3-E8EE-80AB95FF1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BDEE0-5897-43EE-8390-09DDB5CCC2DB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24251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CD2165-F1F6-9068-DC0E-C300E06C9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9223CB-866A-C7BC-0937-4B48F0B65C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8A45D0-CE88-17E4-493D-31BD3B0127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EF7620-A456-AA79-97C1-44C36F432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BDEE0-5897-43EE-8390-09DDB5CCC2DB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42388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ED6A75-A8C2-BB74-C5E6-61B5C5961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839BAD-D57A-CCE9-F82B-5F50493BB3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061F0B-705F-C4F4-0815-1953F14DC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BDEE0-5897-43EE-8390-09DDB5CCC2DB}" type="slidenum">
              <a:rPr lang="en-US" smtClean="0"/>
              <a:t>20</a:t>
            </a:fld>
            <a:endParaRPr lang="en-US" dirty="0"/>
          </a:p>
        </p:txBody>
      </p:sp>
      <p:pic>
        <p:nvPicPr>
          <p:cNvPr id="12" name="Content Placeholder 32">
            <a:extLst>
              <a:ext uri="{FF2B5EF4-FFF2-40B4-BE49-F238E27FC236}">
                <a16:creationId xmlns:a16="http://schemas.microsoft.com/office/drawing/2014/main" id="{2CBD54DD-8E6A-BF98-784D-F1DCD83F2C8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72200" y="1842294"/>
            <a:ext cx="5181600" cy="4318000"/>
          </a:xfrm>
        </p:spPr>
      </p:pic>
      <p:pic>
        <p:nvPicPr>
          <p:cNvPr id="13" name="Content Placeholder 45">
            <a:extLst>
              <a:ext uri="{FF2B5EF4-FFF2-40B4-BE49-F238E27FC236}">
                <a16:creationId xmlns:a16="http://schemas.microsoft.com/office/drawing/2014/main" id="{C5367EBC-EC53-FEFF-F5DB-1810DA1B64E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8200" y="1842294"/>
            <a:ext cx="5181600" cy="431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8712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10">
            <a:extLst>
              <a:ext uri="{FF2B5EF4-FFF2-40B4-BE49-F238E27FC236}">
                <a16:creationId xmlns:a16="http://schemas.microsoft.com/office/drawing/2014/main" id="{2BB6DBF5-C600-6D04-0A75-51132E89E2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57156" y="1790662"/>
            <a:ext cx="5221605" cy="43513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21550BF-05D6-9702-0C0F-DC0A591469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Intermezzo – Multivariate Gaussian[2]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DFB2D19-8CAB-A394-6B0A-6D99E0AE076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Marginalization – extract partial information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mr>
                          <m:m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mr>
                        </m:m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de-DE" b="0" i="1" dirty="0">
                  <a:latin typeface="Cambria Math" panose="02040503050406030204" pitchFamily="18" charset="0"/>
                </a:endParaRPr>
              </a:p>
              <a:p>
                <a:pPr marL="457200" lvl="1" indent="0">
                  <a:lnSpc>
                    <a:spcPct val="100000"/>
                  </a:lnSpc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b>
                          </m:s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de-DE" b="0" i="0" smtClean="0"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b>
                          </m:sSub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 |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𝒩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  <m:r>
                        <a:rPr lang="de-DE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de-DE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de-DE" b="0" i="1" dirty="0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only depending on corresponding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de-DE"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/</m:t>
                    </m:r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de-DE"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</m:oMath>
                </a14:m>
                <a:r>
                  <a:rPr lang="de-DE" dirty="0"/>
                  <a:t> </a:t>
                </a:r>
              </a:p>
              <a:p>
                <a:pPr marL="457200" lvl="1" indent="0">
                  <a:lnSpc>
                    <a:spcPct val="100000"/>
                  </a:lnSpc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m:rPr>
                          <m:aln/>
                        </m:rP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supHide m:val="on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sub>
                          </m:sSub>
                          <m:d>
                            <m:d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</m:e>
                      </m:nary>
                    </m:oMath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aln/>
                        </m:rPr>
                        <a:rPr lang="de-DE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supHide m:val="on"/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sub>
                          </m:sSub>
                          <m:d>
                            <m:d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sub>
                          </m:s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𝑑𝑦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DFB2D19-8CAB-A394-6B0A-6D99E0AE076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6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826975-A314-BA2D-5DEA-FCAD6EF53B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[2] </a:t>
            </a:r>
            <a:r>
              <a:rPr lang="en-US" sz="1200" dirty="0"/>
              <a:t>C. </a:t>
            </a:r>
            <a:r>
              <a:rPr lang="en-US" sz="1200" dirty="0" err="1"/>
              <a:t>Fonnesbeck</a:t>
            </a:r>
            <a:r>
              <a:rPr lang="en-US" sz="1200" dirty="0"/>
              <a:t>, Fitting Gaussian Process Models in Python (https://domino. ai/blog/fitting-gaussian-process-models-python)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F13094-2A8E-D687-90AD-94DF86DC5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BDEE0-5897-43EE-8390-09DDB5CCC2DB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0078350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DE6503-1DCF-CFBA-FD63-8278EF12A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 as Gaussian Process [2]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D3B5662-2F5F-7E31-3A30-BF20C3C2B04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How to predict function values?</a:t>
                </a:r>
              </a:p>
              <a:p>
                <a:r>
                  <a:rPr lang="en-US" dirty="0"/>
                  <a:t>We know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  <m:r>
                      <a:rPr lang="de-DE" b="0" i="0" smtClean="0">
                        <a:latin typeface="Cambria Math" panose="02040503050406030204" pitchFamily="18" charset="0"/>
                      </a:rPr>
                      <m:t> ~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𝒩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</a:rPr>
                      <m:t>Σ</m:t>
                    </m:r>
                    <m:r>
                      <a:rPr lang="de-DE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–&gt; how get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𝒩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𝜇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de-DE">
                        <a:latin typeface="Cambria Math" panose="02040503050406030204" pitchFamily="18" charset="0"/>
                      </a:rPr>
                      <m:t>Σ</m:t>
                    </m:r>
                    <m:r>
                      <a:rPr lang="de-DE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? </a:t>
                </a:r>
              </a:p>
              <a:p>
                <a:r>
                  <a:rPr lang="en-US" dirty="0"/>
                  <a:t>Start with training data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 –&gt; learn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de-DE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</m:d>
                  </m:oMath>
                </a14:m>
                <a:r>
                  <a:rPr lang="en-US" dirty="0"/>
                  <a:t> –&gt; predict function value for test data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Predictions made by drawing sample from </a:t>
                </a:r>
                <a14:m>
                  <m:oMath xmlns:m="http://schemas.openxmlformats.org/officeDocument/2006/math">
                    <m:r>
                      <a:rPr lang="de-DE" i="1" smtClean="0">
                        <a:latin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de-DE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How to determine </a:t>
                </a:r>
                <a14:m>
                  <m:oMath xmlns:m="http://schemas.openxmlformats.org/officeDocument/2006/math">
                    <m:r>
                      <a:rPr lang="de-DE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>
                        <a:latin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US" dirty="0"/>
                  <a:t> in learning?</a:t>
                </a:r>
              </a:p>
              <a:p>
                <a:r>
                  <a:rPr lang="en-US" dirty="0"/>
                  <a:t>Shape of </a:t>
                </a:r>
                <a14:m>
                  <m:oMath xmlns:m="http://schemas.openxmlformats.org/officeDocument/2006/math">
                    <m:r>
                      <a:rPr lang="de-DE" i="1" smtClean="0">
                        <a:latin typeface="Cambria Math" panose="02040503050406030204" pitchFamily="18" charset="0"/>
                      </a:rPr>
                      <m:t>𝒩</m:t>
                    </m:r>
                    <m:r>
                      <a:rPr lang="de-DE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de-DE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de-DE">
                        <a:latin typeface="Cambria Math" panose="02040503050406030204" pitchFamily="18" charset="0"/>
                      </a:rPr>
                      <m:t>Σ</m:t>
                    </m:r>
                    <m:r>
                      <a:rPr lang="de-DE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determined </a:t>
                </a:r>
                <a:r>
                  <a:rPr lang="en-US" dirty="0" err="1"/>
                  <a:t>soley</a:t>
                </a:r>
                <a:r>
                  <a:rPr lang="en-US" dirty="0"/>
                  <a:t> by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Set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de-DE" b="0" dirty="0"/>
              </a:p>
              <a:p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=0</m:t>
                    </m:r>
                    <m:r>
                      <a:rPr lang="de-DE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–&gt; simplifies conditioning to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de-DE" b="0" i="0" smtClean="0">
                        <a:latin typeface="Cambria Math" panose="02040503050406030204" pitchFamily="18" charset="0"/>
                      </a:rPr>
                      <m:t> ~ 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  <m:aln/>
                              </m:rPr>
                              <a:rPr lang="de-DE" b="0" i="0" smtClean="0">
                                <a:latin typeface="Cambria Math" panose="02040503050406030204" pitchFamily="18" charset="0"/>
                              </a:rPr>
                              <m:t>Σ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m:rPr>
                                <m:aln/>
                              </m:rP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sub>
                        </m:sSub>
                        <m:r>
                          <m:rPr>
                            <m:aln/>
                          </m:rPr>
                          <a:rPr lang="de-DE" i="1"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de-DE">
                                <a:latin typeface="Cambria Math" panose="02040503050406030204" pitchFamily="18" charset="0"/>
                              </a:rPr>
                              <m:t>Σ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𝑌𝑋</m:t>
                            </m:r>
                          </m:sub>
                          <m:sup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r>
                          <a:rPr lang="de-DE" i="1">
                            <a:latin typeface="Cambria Math" panose="02040503050406030204" pitchFamily="18" charset="0"/>
                          </a:rPr>
                          <m:t> </m:t>
                        </m:r>
                        <m:sSubSup>
                          <m:sSubSup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de-DE">
                                <a:latin typeface="Cambria Math" panose="02040503050406030204" pitchFamily="18" charset="0"/>
                              </a:rPr>
                              <m:t>Σ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𝑌𝑌</m:t>
                            </m:r>
                          </m:sub>
                          <m:sup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  <m:r>
                          <a:rPr lang="de-DE" i="1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de-DE">
                                <a:latin typeface="Cambria Math" panose="02040503050406030204" pitchFamily="18" charset="0"/>
                              </a:rPr>
                              <m:t>Σ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de-DE" b="0" i="0" smtClean="0">
                                <a:latin typeface="Cambria Math" panose="02040503050406030204" pitchFamily="18" charset="0"/>
                              </a:rPr>
                              <m:t>YX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D3B5662-2F5F-7E31-3A30-BF20C3C2B04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1043" t="-30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E32A3F-416D-1EB5-2FC2-E834F9B709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[2] </a:t>
            </a:r>
            <a:r>
              <a:rPr lang="en-US" sz="1200" dirty="0"/>
              <a:t>C. </a:t>
            </a:r>
            <a:r>
              <a:rPr lang="en-US" sz="1200" dirty="0" err="1"/>
              <a:t>Fonnesbeck</a:t>
            </a:r>
            <a:r>
              <a:rPr lang="en-US" sz="1200" dirty="0"/>
              <a:t>, Fitting Gaussian Process Models in Python (https://domino. ai/blog/fitting-gaussian-process-models-python)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27D850-489F-1AC0-6243-0352C2112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BDEE0-5897-43EE-8390-09DDB5CCC2DB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5859947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ABA6C6A6-2BA5-423C-A29B-428FBBE5F6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24000" y="3019850"/>
            <a:ext cx="4068000" cy="339000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5F907AB2-35F9-842A-7B64-D423EDD8DB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62000" y="3019850"/>
            <a:ext cx="4068000" cy="339000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E4AC2743-5484-A7CB-2A09-50A68816BC2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3019850"/>
            <a:ext cx="4068000" cy="3390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3E1408D-591F-57A0-A10A-B056457781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Kernels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8C34A201-6E07-6FB1-ECFC-0CFE2C03BA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[3] D. K. </a:t>
            </a:r>
            <a:r>
              <a:rPr lang="en-US" dirty="0" err="1"/>
              <a:t>Duvenaud</a:t>
            </a:r>
            <a:r>
              <a:rPr lang="en-US" dirty="0"/>
              <a:t>, Dissertation, University of Cambridge, July 2014, (https: //www.cs.toronto.edu/~duvenaud/thesis.pdf)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1FF29A1-A972-A9D5-33C3-B365EBD78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BDEE0-5897-43EE-8390-09DDB5CCC2DB}" type="slidenum">
              <a:rPr lang="en-US" smtClean="0"/>
              <a:t>23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F342807-1F23-66D0-21DF-E44F4F45D354}"/>
                  </a:ext>
                </a:extLst>
              </p:cNvPr>
              <p:cNvSpPr txBox="1"/>
              <p:nvPr/>
            </p:nvSpPr>
            <p:spPr>
              <a:xfrm>
                <a:off x="346900" y="1444198"/>
                <a:ext cx="3374200" cy="16683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RBF Kernel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>
                          <a:latin typeface="Cambria Math" panose="02040503050406030204" pitchFamily="18" charset="0"/>
                        </a:rPr>
                        <m:t>k</m:t>
                      </m:r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m:rPr>
                          <m:nor/>
                        </m:rPr>
                        <a:rPr lang="en-US" sz="2400"/>
                        <m:t> </m:t>
                      </m:r>
                      <m:r>
                        <m:rPr>
                          <m:nor/>
                        </m:rPr>
                        <a:rPr lang="de-DE" sz="2400" b="0" i="0" smtClean="0"/>
                        <m:t>=</m:t>
                      </m:r>
                      <m:r>
                        <m:rPr>
                          <m:nor/>
                        </m:rPr>
                        <a:rPr lang="en-US" sz="2400"/>
                        <m:t> </m:t>
                      </m:r>
                    </m:oMath>
                    <m:oMath xmlns:m="http://schemas.openxmlformats.org/officeDocument/2006/math">
                      <m:sSup>
                        <m:sSup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m:rPr>
                          <m:nor/>
                        </m:rPr>
                        <a:rPr lang="de-DE" sz="2400" b="0" i="0" smtClean="0">
                          <a:latin typeface="Cambria Math" panose="02040503050406030204" pitchFamily="18" charset="0"/>
                        </a:rPr>
                        <m:t>exp</m:t>
                      </m:r>
                      <m:d>
                        <m:d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de-DE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de-DE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de-DE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de-DE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de-DE" sz="24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de-DE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de-DE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de-DE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de-DE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2400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r>
                                    <a:rPr lang="de-DE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r>
                        <m:rPr>
                          <m:nor/>
                        </m:rPr>
                        <a:rPr lang="en-US" sz="2400"/>
                        <m:t> 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F342807-1F23-66D0-21DF-E44F4F45D3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900" y="1444198"/>
                <a:ext cx="3374200" cy="1668342"/>
              </a:xfrm>
              <a:prstGeom prst="rect">
                <a:avLst/>
              </a:prstGeom>
              <a:blipFill>
                <a:blip r:embed="rId8"/>
                <a:stretch>
                  <a:fillRect t="-29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1FB16B1-5F1C-64C7-E63D-B0A5B6496815}"/>
                  </a:ext>
                </a:extLst>
              </p:cNvPr>
              <p:cNvSpPr txBox="1"/>
              <p:nvPr/>
            </p:nvSpPr>
            <p:spPr>
              <a:xfrm>
                <a:off x="4408899" y="1444198"/>
                <a:ext cx="3374200" cy="12149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Linear Kernel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>
                          <a:latin typeface="Cambria Math" panose="02040503050406030204" pitchFamily="18" charset="0"/>
                        </a:rPr>
                        <m:t>k</m:t>
                      </m:r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m:rPr>
                          <m:nor/>
                        </m:rPr>
                        <a:rPr lang="en-US" sz="2400"/>
                        <m:t> </m:t>
                      </m:r>
                      <m:r>
                        <m:rPr>
                          <m:nor/>
                        </m:rPr>
                        <a:rPr lang="de-DE" sz="2400" b="0" i="0" smtClean="0"/>
                        <m:t>=</m:t>
                      </m:r>
                      <m:r>
                        <m:rPr>
                          <m:nor/>
                        </m:rPr>
                        <a:rPr lang="en-US" sz="2400"/>
                        <m:t> </m:t>
                      </m:r>
                    </m:oMath>
                    <m:oMath xmlns:m="http://schemas.openxmlformats.org/officeDocument/2006/math">
                      <m:sSubSup>
                        <m:sSubSup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  <m:sup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m:rPr>
                          <m:nor/>
                        </m:rPr>
                        <a:rPr lang="de-DE" sz="2400" b="0" i="0" smtClean="0">
                          <a:latin typeface="Cambria Math" panose="02040503050406030204" pitchFamily="18" charset="0"/>
                        </a:rPr>
                        <m:t> +</m:t>
                      </m:r>
                      <m:sSup>
                        <m:sSup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p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)(</m:t>
                      </m:r>
                      <m:sSub>
                        <m:sSub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1FB16B1-5F1C-64C7-E63D-B0A5B64968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8899" y="1444198"/>
                <a:ext cx="3374200" cy="1214948"/>
              </a:xfrm>
              <a:prstGeom prst="rect">
                <a:avLst/>
              </a:prstGeom>
              <a:blipFill>
                <a:blip r:embed="rId9"/>
                <a:stretch>
                  <a:fillRect t="-4020" b="-6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8E37590-A37D-E5BE-0EAE-5599E1299215}"/>
                  </a:ext>
                </a:extLst>
              </p:cNvPr>
              <p:cNvSpPr txBox="1"/>
              <p:nvPr/>
            </p:nvSpPr>
            <p:spPr>
              <a:xfrm>
                <a:off x="8599400" y="1428374"/>
                <a:ext cx="3374200" cy="18492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Periodic Kernel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>
                          <a:latin typeface="Cambria Math" panose="02040503050406030204" pitchFamily="18" charset="0"/>
                        </a:rPr>
                        <m:t>k</m:t>
                      </m:r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m:rPr>
                          <m:nor/>
                        </m:rPr>
                        <a:rPr lang="en-US" sz="2400"/>
                        <m:t> </m:t>
                      </m:r>
                      <m:r>
                        <m:rPr>
                          <m:nor/>
                        </m:rPr>
                        <a:rPr lang="de-DE" sz="2400" b="0" i="0" smtClean="0"/>
                        <m:t>=</m:t>
                      </m:r>
                      <m:r>
                        <m:rPr>
                          <m:nor/>
                        </m:rPr>
                        <a:rPr lang="en-US" sz="2400"/>
                        <m:t> </m:t>
                      </m:r>
                    </m:oMath>
                    <m:oMath xmlns:m="http://schemas.openxmlformats.org/officeDocument/2006/math">
                      <m:sSup>
                        <m:sSup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m:rPr>
                          <m:nor/>
                        </m:rPr>
                        <a:rPr lang="de-DE" sz="2400">
                          <a:latin typeface="Cambria Math" panose="02040503050406030204" pitchFamily="18" charset="0"/>
                        </a:rPr>
                        <m:t>exp</m:t>
                      </m:r>
                      <m:d>
                        <m:dPr>
                          <m:ctrlPr>
                            <a:rPr lang="de-DE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de-DE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2 </m:t>
                              </m:r>
                              <m:func>
                                <m:funcPr>
                                  <m:ctrlPr>
                                    <a:rPr lang="de-DE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p>
                                    <m:sSupPr>
                                      <m:ctrlPr>
                                        <a:rPr lang="de-DE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de-DE" sz="2400" b="0" i="0" smtClean="0"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e>
                                    <m:sup>
                                      <m:r>
                                        <a:rPr lang="de-DE" sz="2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fName>
                                <m:e>
                                  <m:f>
                                    <m:fPr>
                                      <m:ctrlPr>
                                        <a:rPr lang="de-DE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de-DE" sz="2400" b="0" i="1" smtClean="0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de-DE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de-DE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  <m:r>
                                            <a:rPr lang="de-DE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de-DE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num>
                                    <m:den>
                                      <m:r>
                                        <a:rPr lang="de-DE" sz="2400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den>
                                  </m:f>
                                </m:e>
                              </m:func>
                            </m:num>
                            <m:den>
                              <m:sSup>
                                <m:sSupPr>
                                  <m:ctrlPr>
                                    <a:rPr lang="de-DE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2400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r>
                                    <a:rPr lang="de-DE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8E37590-A37D-E5BE-0EAE-5599E12992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9400" y="1428374"/>
                <a:ext cx="3374200" cy="1849224"/>
              </a:xfrm>
              <a:prstGeom prst="rect">
                <a:avLst/>
              </a:prstGeom>
              <a:blipFill>
                <a:blip r:embed="rId10"/>
                <a:stretch>
                  <a:fillRect l="-9222" t="-2632" r="-34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811642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13AE1-5591-E05E-9D5D-0D4E619E6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A6E118-EBFD-C063-5687-DFB239DFE9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23C84C-0850-36A1-8755-8CE4FAF7403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FB6DB1A-3705-2136-4D1E-0746A4D96F1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29FB4DA-A1FC-CBAC-531D-483DEBACC53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11ABA8B-F5B0-E12D-0918-7DB42BCC08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071B3D2-3216-823A-CFF9-CF0853137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BDEE0-5897-43EE-8390-09DDB5CCC2DB}" type="slidenum">
              <a:rPr lang="en-US" smtClean="0"/>
              <a:t>24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00524CD-BA12-65EC-9111-33F71AEB0B19}"/>
                  </a:ext>
                </a:extLst>
              </p:cNvPr>
              <p:cNvSpPr txBox="1"/>
              <p:nvPr/>
            </p:nvSpPr>
            <p:spPr>
              <a:xfrm>
                <a:off x="8974549" y="774440"/>
                <a:ext cx="2603051" cy="10511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DE" sz="2800" b="0" i="0" smtClean="0">
                          <a:latin typeface="Cambria Math" panose="02040503050406030204" pitchFamily="18" charset="0"/>
                        </a:rPr>
                        <m:t>Σ</m:t>
                      </m:r>
                      <m:r>
                        <a:rPr lang="de-DE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2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de-DE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de-DE" sz="2800" b="0" i="0" smtClean="0">
                                        <a:latin typeface="Cambria Math" panose="02040503050406030204" pitchFamily="18" charset="0"/>
                                      </a:rPr>
                                      <m:t>Σ</m:t>
                                    </m:r>
                                  </m:e>
                                  <m:sub>
                                    <m:r>
                                      <a:rPr lang="de-DE" sz="2800" b="0" i="1" smtClean="0">
                                        <a:latin typeface="Cambria Math" panose="02040503050406030204" pitchFamily="18" charset="0"/>
                                      </a:rPr>
                                      <m:t>𝑋𝑋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de-DE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de-DE" sz="2800">
                                        <a:latin typeface="Cambria Math" panose="02040503050406030204" pitchFamily="18" charset="0"/>
                                      </a:rPr>
                                      <m:t>Σ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de-DE" sz="2800">
                                        <a:latin typeface="Cambria Math" panose="02040503050406030204" pitchFamily="18" charset="0"/>
                                      </a:rPr>
                                      <m:t>XY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de-DE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de-DE" sz="2800">
                                        <a:latin typeface="Cambria Math" panose="02040503050406030204" pitchFamily="18" charset="0"/>
                                      </a:rPr>
                                      <m:t>Σ</m:t>
                                    </m:r>
                                  </m:e>
                                  <m:sub>
                                    <m:r>
                                      <a:rPr lang="de-DE" sz="2800" i="1">
                                        <a:latin typeface="Cambria Math" panose="02040503050406030204" pitchFamily="18" charset="0"/>
                                      </a:rPr>
                                      <m:t>𝑋𝑌</m:t>
                                    </m:r>
                                  </m:sub>
                                  <m:sup>
                                    <m:r>
                                      <a:rPr lang="de-DE" sz="2800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</m:e>
                              <m:e>
                                <m:sSub>
                                  <m:sSubPr>
                                    <m:ctrlPr>
                                      <a:rPr lang="de-DE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de-DE" sz="2800">
                                        <a:latin typeface="Cambria Math" panose="02040503050406030204" pitchFamily="18" charset="0"/>
                                      </a:rPr>
                                      <m:t>Σ</m:t>
                                    </m:r>
                                  </m:e>
                                  <m:sub>
                                    <m:r>
                                      <a:rPr lang="de-DE" sz="2800" i="1">
                                        <a:latin typeface="Cambria Math" panose="02040503050406030204" pitchFamily="18" charset="0"/>
                                      </a:rPr>
                                      <m:t>𝑌𝑌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00524CD-BA12-65EC-9111-33F71AEB0B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4549" y="774440"/>
                <a:ext cx="2603051" cy="105118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064787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4C5667-15E3-9638-32F9-C19B277EF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Achsenkreuze</a:t>
            </a:r>
            <a:r>
              <a:rPr lang="en-US" dirty="0"/>
              <a:t> für </a:t>
            </a:r>
            <a:r>
              <a:rPr lang="en-US" dirty="0" err="1"/>
              <a:t>lin</a:t>
            </a:r>
            <a:r>
              <a:rPr lang="en-US" dirty="0"/>
              <a:t> kernel um c </a:t>
            </a:r>
            <a:r>
              <a:rPr lang="en-US" dirty="0" err="1"/>
              <a:t>zu</a:t>
            </a:r>
            <a:r>
              <a:rPr lang="en-US" dirty="0"/>
              <a:t> </a:t>
            </a:r>
            <a:r>
              <a:rPr lang="en-US" dirty="0" err="1"/>
              <a:t>zeigen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D91FBB-6BB3-3A40-6D92-D3504B922D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95A29A-5628-2CB6-24C0-AE77BF58306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46FF3E1-481F-E596-6896-622AEDA50E9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F493A8-4844-C6F2-2936-D1A4AE6355A5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8820CA08-5C6F-CF3F-C1C1-B5BFF562A2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E075ADD-6CB9-B5D4-BE6F-C7E169AAA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BDEE0-5897-43EE-8390-09DDB5CCC2DB}" type="slidenum">
              <a:rPr lang="en-US" smtClean="0"/>
              <a:t>25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B143578-BE9B-1067-A86C-ED3C0C24DB34}"/>
              </a:ext>
            </a:extLst>
          </p:cNvPr>
          <p:cNvCxnSpPr>
            <a:cxnSpLocks/>
          </p:cNvCxnSpPr>
          <p:nvPr/>
        </p:nvCxnSpPr>
        <p:spPr>
          <a:xfrm>
            <a:off x="3897084" y="2852057"/>
            <a:ext cx="0" cy="3185885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9B7DA6E-6CE2-18C9-9E35-743940647C61}"/>
              </a:ext>
            </a:extLst>
          </p:cNvPr>
          <p:cNvCxnSpPr>
            <a:cxnSpLocks/>
          </p:cNvCxnSpPr>
          <p:nvPr/>
        </p:nvCxnSpPr>
        <p:spPr>
          <a:xfrm flipH="1">
            <a:off x="1828800" y="4912178"/>
            <a:ext cx="32004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F57D2F3-D088-2880-A947-394C40B6AA16}"/>
              </a:ext>
            </a:extLst>
          </p:cNvPr>
          <p:cNvCxnSpPr>
            <a:cxnSpLocks/>
          </p:cNvCxnSpPr>
          <p:nvPr/>
        </p:nvCxnSpPr>
        <p:spPr>
          <a:xfrm>
            <a:off x="9223827" y="2852056"/>
            <a:ext cx="0" cy="3185885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2061952-394D-B795-974D-CBF75207C489}"/>
              </a:ext>
            </a:extLst>
          </p:cNvPr>
          <p:cNvCxnSpPr>
            <a:cxnSpLocks/>
          </p:cNvCxnSpPr>
          <p:nvPr/>
        </p:nvCxnSpPr>
        <p:spPr>
          <a:xfrm flipH="1">
            <a:off x="7155543" y="4912177"/>
            <a:ext cx="32004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23140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34A2AC6A-375C-F4E6-69EA-36ACD82747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 as Gaussian Process [1,2]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EF7C9AE6-69FF-834E-C859-1194E45DC2E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DE" sz="2800" dirty="0" err="1">
                    <a:solidFill>
                      <a:schemeClr val="tx1"/>
                    </a:solidFill>
                  </a:rPr>
                  <a:t>Choose</a:t>
                </a:r>
                <a:r>
                  <a:rPr lang="de-DE" sz="2800" dirty="0">
                    <a:solidFill>
                      <a:schemeClr val="tx1"/>
                    </a:solidFill>
                  </a:rPr>
                  <a:t> </a:t>
                </a:r>
                <a:r>
                  <a:rPr lang="de-DE" sz="2800" dirty="0" err="1">
                    <a:solidFill>
                      <a:schemeClr val="tx1"/>
                    </a:solidFill>
                  </a:rPr>
                  <a:t>apropriate</a:t>
                </a:r>
                <a:r>
                  <a:rPr lang="de-DE" sz="2800" dirty="0">
                    <a:solidFill>
                      <a:schemeClr val="tx1"/>
                    </a:solidFill>
                  </a:rPr>
                  <a:t> </a:t>
                </a:r>
              </a:p>
              <a:p>
                <a:r>
                  <a:rPr lang="de-DE" sz="2800" dirty="0" err="1">
                    <a:solidFill>
                      <a:schemeClr val="tx1"/>
                    </a:solidFill>
                  </a:rPr>
                  <a:t>Determine</a:t>
                </a:r>
                <a:r>
                  <a:rPr lang="de-DE" sz="2800" dirty="0">
                    <a:solidFill>
                      <a:schemeClr val="tx1"/>
                    </a:solidFill>
                  </a:rPr>
                  <a:t> </a:t>
                </a:r>
                <a:r>
                  <a:rPr lang="de-DE" sz="2800" dirty="0" err="1">
                    <a:solidFill>
                      <a:schemeClr val="tx1"/>
                    </a:solidFill>
                  </a:rPr>
                  <a:t>prior</a:t>
                </a:r>
                <a:r>
                  <a:rPr lang="de-DE" sz="2800" dirty="0">
                    <a:solidFill>
                      <a:schemeClr val="tx1"/>
                    </a:solidFill>
                  </a:rPr>
                  <a:t> </a:t>
                </a:r>
                <a:r>
                  <a:rPr lang="de-DE" sz="2800" dirty="0" err="1">
                    <a:solidFill>
                      <a:schemeClr val="tx1"/>
                    </a:solidFill>
                  </a:rPr>
                  <a:t>distribution</a:t>
                </a:r>
                <a:r>
                  <a:rPr lang="de-DE" sz="28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de-DE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de-DE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8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de-DE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de-DE" sz="28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  <m:aln/>
                              </m:rPr>
                              <a:rPr lang="de-DE" sz="2800" b="0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Σ</m:t>
                            </m:r>
                          </m:e>
                          <m:sub>
                            <m:r>
                              <a:rPr lang="de-DE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𝑌𝑌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800" dirty="0"/>
                  <a:t> with training data </a:t>
                </a:r>
                <a14:m>
                  <m:oMath xmlns:m="http://schemas.openxmlformats.org/officeDocument/2006/math">
                    <m:r>
                      <a:rPr lang="de-DE" sz="2800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lang="en-US" sz="2800" dirty="0"/>
              </a:p>
              <a:p>
                <a:pPr lvl="1"/>
                <a:r>
                  <a:rPr lang="en-US" dirty="0"/>
                  <a:t>Can add noise of data now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          </m:t>
                        </m:r>
                        <m:sSubSup>
                          <m:sSubSup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de-DE">
                                <a:latin typeface="Cambria Math" panose="02040503050406030204" pitchFamily="18" charset="0"/>
                              </a:rPr>
                              <m:t>Σ</m:t>
                            </m:r>
                          </m:e>
                          <m:sub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𝑋𝑌</m:t>
                            </m:r>
                          </m:sub>
                          <m:sup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sSubSup>
                          <m:sSubSup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de-DE">
                                <a:latin typeface="Cambria Math" panose="02040503050406030204" pitchFamily="18" charset="0"/>
                              </a:rPr>
                              <m:t>Σ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𝑌𝑌</m:t>
                            </m:r>
                          </m:sub>
                          <m:sup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de-DE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              </m:t>
                        </m:r>
                        <m:sSub>
                          <m:sSub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de-DE">
                                <a:latin typeface="Cambria Math" panose="02040503050406030204" pitchFamily="18" charset="0"/>
                              </a:rPr>
                              <m:t>Σ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𝑋𝑋</m:t>
                            </m:r>
                          </m:sub>
                        </m:sSub>
                        <m:r>
                          <m:rPr>
                            <m:aln/>
                          </m:rPr>
                          <a:rPr lang="de-DE" i="1"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de-DE">
                                <a:latin typeface="Cambria Math" panose="02040503050406030204" pitchFamily="18" charset="0"/>
                              </a:rPr>
                              <m:t>Σ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𝑌𝑋</m:t>
                            </m:r>
                          </m:sub>
                          <m:sup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Sup>
                          <m:sSubSup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de-DE">
                                <a:latin typeface="Cambria Math" panose="02040503050406030204" pitchFamily="18" charset="0"/>
                              </a:rPr>
                              <m:t>Σ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𝑌𝑌</m:t>
                            </m:r>
                          </m:sub>
                          <m:sup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de-DE">
                                <a:latin typeface="Cambria Math" panose="02040503050406030204" pitchFamily="18" charset="0"/>
                              </a:rPr>
                              <m:t>Σ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de-DE">
                                <a:latin typeface="Cambria Math" panose="02040503050406030204" pitchFamily="18" charset="0"/>
                              </a:rPr>
                              <m:t>Y</m:t>
                            </m:r>
                            <m:r>
                              <m:rPr>
                                <m:sty m:val="p"/>
                              </m:rPr>
                              <a:rPr lang="de-DE" b="0" i="0" smtClean="0">
                                <a:latin typeface="Cambria Math" panose="02040503050406030204" pitchFamily="18" charset="0"/>
                              </a:rPr>
                              <m:t>X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EF7C9AE6-69FF-834E-C859-1194E45DC2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A57B28-4BDB-5E7D-7B9F-97E3AEB7AF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[1] K. Weinberger, Machine Learning Lecture: Gaussian Process (https://www.cs .cornell.edu/courses/cs4780/2018fa/lectures/lecturenote15.html)</a:t>
            </a:r>
          </a:p>
          <a:p>
            <a:r>
              <a:rPr lang="en-US" dirty="0"/>
              <a:t>[2] </a:t>
            </a:r>
            <a:r>
              <a:rPr lang="en-US" sz="1200" dirty="0"/>
              <a:t>C. </a:t>
            </a:r>
            <a:r>
              <a:rPr lang="en-US" sz="1200" dirty="0" err="1"/>
              <a:t>Fonnesbeck</a:t>
            </a:r>
            <a:r>
              <a:rPr lang="en-US" sz="1200" dirty="0"/>
              <a:t>, Fitting Gaussian Process Models in Python (https://domino. ai/blog/fitting-gaussian-process-models-python)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327FC8-D9F0-DF7D-F11B-987C03A14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BDEE0-5897-43EE-8390-09DDB5CCC2DB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27553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611DA-EF10-975A-6E8A-A67D6A74A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 – Regression problems [1]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EC1D9D-247F-FA8D-9842-2776F9614861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Data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,…,(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Model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de-DE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endParaRPr lang="en-US" dirty="0"/>
              </a:p>
              <a:p>
                <a:r>
                  <a:rPr lang="en-US" dirty="0"/>
                  <a:t>MLE – Maximize</a:t>
                </a:r>
                <a14:m>
                  <m:oMath xmlns:m="http://schemas.openxmlformats.org/officeDocument/2006/math">
                    <m:r>
                      <a:rPr lang="de-DE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</m:oMath>
                </a14:m>
                <a:endParaRPr lang="de-DE" b="0" i="0" dirty="0"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:r>
                  <a:rPr lang="de-DE" b="0" dirty="0"/>
                  <a:t>	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∏"/>
                        <m:limLoc m:val="subSup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de-D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b="0" dirty="0"/>
              </a:p>
              <a:p>
                <a:r>
                  <a:rPr lang="de-DE" dirty="0"/>
                  <a:t>MAP – </a:t>
                </a:r>
                <a:r>
                  <a:rPr lang="en-US" dirty="0"/>
                  <a:t>Maximize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</m:oMath>
                </a14:m>
                <a:endParaRPr lang="de-DE" b="0" dirty="0"/>
              </a:p>
              <a:p>
                <a:pPr lvl="1"/>
                <a:r>
                  <a:rPr lang="de-DE" dirty="0"/>
                  <a:t>Bayes Theorem</a:t>
                </a:r>
                <a:endParaRPr lang="en-US" dirty="0"/>
              </a:p>
              <a:p>
                <a:pPr marL="457200" lvl="1" indent="0">
                  <a:buNone/>
                </a:pPr>
                <a:r>
                  <a:rPr lang="de-DE" b="0" dirty="0"/>
                  <a:t>	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)/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de-D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EC1D9D-247F-FA8D-9842-2776F961486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3"/>
                <a:stretch>
                  <a:fillRect l="-2118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A4DF01-40ED-78D5-1175-D4DC93E377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[1] K. Weinberger, Machine Learning Lecture: Gaussian Process (https://www.cs .cornell.edu/courses/cs4780/2018fa/lectures/lecturenote15.html)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6A45AE-DE12-1A34-72EE-E74B80501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BDEE0-5897-43EE-8390-09DDB5CCC2DB}" type="slidenum">
              <a:rPr lang="en-US" smtClean="0"/>
              <a:t>3</a:t>
            </a:fld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86AF2D1-5B2F-8445-2F65-C96172D439C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72200" y="1839503"/>
            <a:ext cx="5181600" cy="4318000"/>
          </a:xfrm>
        </p:spPr>
      </p:pic>
    </p:spTree>
    <p:extLst>
      <p:ext uri="{BB962C8B-B14F-4D97-AF65-F5344CB8AC3E}">
        <p14:creationId xmlns:p14="http://schemas.microsoft.com/office/powerpoint/2010/main" val="38342288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611DA-EF10-975A-6E8A-A67D6A74A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 – Regression problems [1]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EC1D9D-247F-FA8D-9842-2776F9614861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Data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,…,(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Model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de-DE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endParaRPr lang="en-US" dirty="0"/>
              </a:p>
              <a:p>
                <a:r>
                  <a:rPr lang="en-US" dirty="0"/>
                  <a:t>MLE – Maximize</a:t>
                </a:r>
                <a14:m>
                  <m:oMath xmlns:m="http://schemas.openxmlformats.org/officeDocument/2006/math">
                    <m:r>
                      <a:rPr lang="de-DE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</m:oMath>
                </a14:m>
                <a:endParaRPr lang="de-DE" b="0" i="0" dirty="0"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:r>
                  <a:rPr lang="de-DE" b="0" dirty="0"/>
                  <a:t>	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∏"/>
                        <m:limLoc m:val="subSup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de-D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b="0" dirty="0"/>
              </a:p>
              <a:p>
                <a:r>
                  <a:rPr lang="de-DE" dirty="0"/>
                  <a:t>MAP – </a:t>
                </a:r>
                <a:r>
                  <a:rPr lang="en-US" dirty="0"/>
                  <a:t>Maximize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</m:oMath>
                </a14:m>
                <a:endParaRPr lang="de-DE" b="0" dirty="0"/>
              </a:p>
              <a:p>
                <a:pPr lvl="1"/>
                <a:r>
                  <a:rPr lang="de-DE" dirty="0"/>
                  <a:t>Bayes Theorem</a:t>
                </a:r>
                <a:endParaRPr lang="en-US" dirty="0"/>
              </a:p>
              <a:p>
                <a:pPr marL="457200" lvl="1" indent="0">
                  <a:buNone/>
                </a:pPr>
                <a:r>
                  <a:rPr lang="de-DE" b="0" dirty="0"/>
                  <a:t>	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)/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de-D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EC1D9D-247F-FA8D-9842-2776F961486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3"/>
                <a:stretch>
                  <a:fillRect l="-2118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A4DF01-40ED-78D5-1175-D4DC93E377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[1] K. Weinberger, Machine Learning Lecture: Gaussian Process (https://www.cs .cornell.edu/courses/cs4780/2018fa/lectures/lecturenote15.html)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6A45AE-DE12-1A34-72EE-E74B80501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BDEE0-5897-43EE-8390-09DDB5CCC2DB}" type="slidenum">
              <a:rPr lang="en-US" smtClean="0"/>
              <a:t>4</a:t>
            </a:fld>
            <a:endParaRPr lang="en-US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7A6AE31A-7E78-EBE7-FEF7-2515CD7BF6E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72200" y="1842294"/>
            <a:ext cx="5181600" cy="4318000"/>
          </a:xfrm>
        </p:spPr>
      </p:pic>
    </p:spTree>
    <p:extLst>
      <p:ext uri="{BB962C8B-B14F-4D97-AF65-F5344CB8AC3E}">
        <p14:creationId xmlns:p14="http://schemas.microsoft.com/office/powerpoint/2010/main" val="12375451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611DA-EF10-975A-6E8A-A67D6A74A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 – Regression problems [1]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EC1D9D-247F-FA8D-9842-2776F9614861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Data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,…,(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Model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de-DE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endParaRPr lang="en-US" dirty="0"/>
              </a:p>
              <a:p>
                <a:r>
                  <a:rPr lang="en-US" dirty="0"/>
                  <a:t>MLE – Maximize</a:t>
                </a:r>
                <a14:m>
                  <m:oMath xmlns:m="http://schemas.openxmlformats.org/officeDocument/2006/math">
                    <m:r>
                      <a:rPr lang="de-DE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</m:oMath>
                </a14:m>
                <a:endParaRPr lang="de-DE" b="0" i="0" dirty="0"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:r>
                  <a:rPr lang="de-DE" b="0" dirty="0"/>
                  <a:t>	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∏"/>
                        <m:limLoc m:val="subSup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de-D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b="0" dirty="0"/>
              </a:p>
              <a:p>
                <a:r>
                  <a:rPr lang="de-DE" dirty="0"/>
                  <a:t>MAP – </a:t>
                </a:r>
                <a:r>
                  <a:rPr lang="en-US" dirty="0"/>
                  <a:t>Maximize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</m:oMath>
                </a14:m>
                <a:endParaRPr lang="de-DE" b="0" dirty="0"/>
              </a:p>
              <a:p>
                <a:pPr lvl="1"/>
                <a:r>
                  <a:rPr lang="de-DE" dirty="0"/>
                  <a:t>Bayes Theorem</a:t>
                </a:r>
                <a:endParaRPr lang="en-US" dirty="0"/>
              </a:p>
              <a:p>
                <a:pPr marL="457200" lvl="1" indent="0">
                  <a:buNone/>
                </a:pPr>
                <a:r>
                  <a:rPr lang="de-DE" b="0" dirty="0"/>
                  <a:t>	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)/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de-DE" dirty="0"/>
              </a:p>
              <a:p>
                <a:r>
                  <a:rPr lang="en-US" dirty="0"/>
                  <a:t>Assume every probability to be Gaussian </a:t>
                </a:r>
                <a:r>
                  <a:rPr lang="de-DE" dirty="0"/>
                  <a:t>-&gt;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  <m:r>
                      <a:rPr lang="de-DE" b="0" i="0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𝒩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</a:rPr>
                      <m:t>Σ</m:t>
                    </m:r>
                    <m:r>
                      <a:rPr lang="de-DE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de-D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EC1D9D-247F-FA8D-9842-2776F961486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4"/>
                <a:stretch>
                  <a:fillRect l="-2118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A4DF01-40ED-78D5-1175-D4DC93E377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[1] K. Weinberger, Machine Learning Lecture: Gaussian Process (https://www.cs .cornell.edu/courses/cs4780/2018fa/lectures/lecturenote15.html)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6A45AE-DE12-1A34-72EE-E74B80501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BDEE0-5897-43EE-8390-09DDB5CCC2DB}" type="slidenum">
              <a:rPr lang="en-US" smtClean="0"/>
              <a:t>5</a:t>
            </a:fld>
            <a:endParaRPr lang="en-US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EB2EE2F9-9FB0-0990-795A-3CCBA394454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172200" y="1842294"/>
            <a:ext cx="5181600" cy="4318000"/>
          </a:xfrm>
        </p:spPr>
      </p:pic>
    </p:spTree>
    <p:extLst>
      <p:ext uri="{BB962C8B-B14F-4D97-AF65-F5344CB8AC3E}">
        <p14:creationId xmlns:p14="http://schemas.microsoft.com/office/powerpoint/2010/main" val="2219344397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8529975-F030-8964-7841-AB33C8526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Intermezzo – Multivariate Gaussian[2]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5B55EEAA-6A73-488C-B423-B75EF79044A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Multivariat Gaussian distribution/ Normal distribution</a:t>
                </a:r>
              </a:p>
              <a:p>
                <a:pPr marL="0" indent="0">
                  <a:lnSpc>
                    <a:spcPct val="100000"/>
                  </a:lnSpc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</m:d>
                      <m:r>
                        <m:rPr>
                          <m:nor/>
                        </m:rPr>
                        <a:rPr lang="de-DE" b="0" i="0" smtClean="0"/>
                        <m:t> </m:t>
                      </m:r>
                      <m:r>
                        <m:rPr>
                          <m:nor/>
                        </m:rPr>
                        <a:rPr lang="en-US"/>
                        <m:t>=</m:t>
                      </m:r>
                      <m:r>
                        <m:rPr>
                          <m:nor/>
                        </m:rPr>
                        <a:rPr lang="de-DE" b="0" i="0" smtClean="0"/>
                        <m:t> 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p>
                              <m:func>
                                <m:func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 b="0" i="0" smtClean="0">
                                      <a:latin typeface="Cambria Math" panose="02040503050406030204" pitchFamily="18" charset="0"/>
                                    </a:rPr>
                                    <m:t>det</m:t>
                                  </m:r>
                                </m:fName>
                                <m:e>
                                  <m:r>
                                    <m:rPr>
                                      <m:sty m:val="p"/>
                                    </m:rPr>
                                    <a:rPr lang="de-DE" b="0" i="0" smtClean="0">
                                      <a:latin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</m:func>
                            </m:e>
                          </m:rad>
                        </m:den>
                      </m:f>
                      <m:r>
                        <m:rPr>
                          <m:nor/>
                        </m:rPr>
                        <a:rPr lang="de-DE" b="0" i="0" smtClean="0">
                          <a:latin typeface="Cambria Math" panose="02040503050406030204" pitchFamily="18" charset="0"/>
                        </a:rPr>
                        <m:t>exp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p>
                            <m:sSup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mtClean="0"/>
                                    <m:t>x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smtClean="0"/>
                                    <m:t>−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μ</m:t>
                                  </m:r>
                                </m:e>
                              </m:d>
                            </m:e>
                            <m:sup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sSup>
                            <m:sSup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de-DE" b="0" i="0" smtClean="0"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p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d>
                            <m:d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n-US" smtClean="0"/>
                                <m:t>x</m:t>
                              </m:r>
                              <m:r>
                                <m:rPr>
                                  <m:nor/>
                                </m:rPr>
                                <a:rPr lang="en-US" smtClean="0"/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μ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de-DE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 dimensions,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/>
                  <a:t> vector of mean values,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US" dirty="0"/>
                  <a:t> covariance matrix -&gt;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</a:rPr>
                      <m:t>diag</m:t>
                    </m:r>
                    <m:r>
                      <a:rPr lang="de-DE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</a:rPr>
                      <m:t>Σ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)=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Result of operation with Gaussian distributions also Gaussian [1]</a:t>
                </a:r>
              </a:p>
              <a:p>
                <a:r>
                  <a:rPr lang="en-US" dirty="0"/>
                  <a:t>Marginalization and Conditioning operating on subsets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lang="en-US" dirty="0"/>
              </a:p>
              <a:p>
                <a:pPr marL="0" indent="0">
                  <a:lnSpc>
                    <a:spcPct val="100000"/>
                  </a:lnSpc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</m:mr>
                          </m:m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de-D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de-DE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a:rPr lang="de-DE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𝑋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de-DE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a:rPr lang="de-DE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d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de-DE" b="0" i="0" smtClean="0">
                                            <a:latin typeface="Cambria Math" panose="02040503050406030204" pitchFamily="18" charset="0"/>
                                          </a:rPr>
                                          <m:t>Σ</m:t>
                                        </m:r>
                                      </m:e>
                                      <m:sub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  <m:t>𝑋𝑋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de-DE" b="0" i="0" smtClean="0">
                                            <a:latin typeface="Cambria Math" panose="02040503050406030204" pitchFamily="18" charset="0"/>
                                          </a:rPr>
                                          <m:t>Σ</m:t>
                                        </m:r>
                                      </m:e>
                                      <m:sub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  <m:t>𝑋𝑌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de-DE" b="0" i="0" smtClean="0">
                                            <a:latin typeface="Cambria Math" panose="02040503050406030204" pitchFamily="18" charset="0"/>
                                          </a:rPr>
                                          <m:t>Σ</m:t>
                                        </m:r>
                                      </m:e>
                                      <m:sub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  <m:t>𝑌𝑋</m:t>
                                        </m:r>
                                      </m:sub>
                                    </m:s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sSup>
                                      <m:sSupPr>
                                        <m:ctrlP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de-DE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de-DE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de-DE" b="0" i="0" smtClean="0">
                                                    <a:latin typeface="Cambria Math" panose="02040503050406030204" pitchFamily="18" charset="0"/>
                                                  </a:rPr>
                                                  <m:t>Σ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de-DE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𝑋𝑌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p>
                                    </m:sSup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de-DE" b="0" i="0" smtClean="0">
                                            <a:latin typeface="Cambria Math" panose="02040503050406030204" pitchFamily="18" charset="0"/>
                                          </a:rPr>
                                          <m:t>Σ</m:t>
                                        </m:r>
                                      </m:e>
                                      <m:sub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  <m:t>𝑋𝑋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d>
                        </m:e>
                      </m:d>
                    </m:oMath>
                  </m:oMathPara>
                </a14:m>
                <a:endParaRPr lang="de-DE" b="0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5B55EEAA-6A73-488C-B423-B75EF79044A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380174-4245-DCF9-EEAF-43CCE28026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[1] K. Weinberger, Machine Learning Lecture: Gaussian Process (https://www.cs .cornell.edu/courses/cs4780/2018fa/lectures/lecturenote15.html)</a:t>
            </a:r>
          </a:p>
          <a:p>
            <a:r>
              <a:rPr lang="en-US" dirty="0"/>
              <a:t>[2] </a:t>
            </a:r>
            <a:r>
              <a:rPr lang="en-US" sz="1200" dirty="0"/>
              <a:t>C. </a:t>
            </a:r>
            <a:r>
              <a:rPr lang="en-US" sz="1200" dirty="0" err="1"/>
              <a:t>Fonnesbeck</a:t>
            </a:r>
            <a:r>
              <a:rPr lang="en-US" sz="1200" dirty="0"/>
              <a:t>, Fitting Gaussian Process Models in Python (https://domino. ai/blog/fitting-gaussian-process-models-python)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27D9E5-8261-9B3D-038A-DBBFF9693B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BDEE0-5897-43EE-8390-09DDB5CCC2DB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65518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3DCD4F8B-7F91-515A-4326-6F33E3D7013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72200" y="1842294"/>
            <a:ext cx="5181600" cy="4318000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B8032623-46A4-D75E-B483-9F17A5584A8B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199" y="1825625"/>
                <a:ext cx="6469214" cy="4351338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dirty="0"/>
                  <a:t>Extract partial information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mr>
                          <m:m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mr>
                        </m:m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de-DE" b="0" i="1" dirty="0"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00000"/>
                  </a:lnSpc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b>
                          </m:s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de-DE" b="0" i="0" smtClean="0"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b>
                          </m:sSub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 |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𝒩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  <m:r>
                        <a:rPr lang="de-DE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de-DE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de-DE" b="0" i="1" dirty="0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only depending on corresponding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de-DE"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/</m:t>
                    </m:r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de-DE"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</m:oMath>
                </a14:m>
                <a:r>
                  <a:rPr lang="de-DE" dirty="0"/>
                  <a:t> </a:t>
                </a:r>
              </a:p>
              <a:p>
                <a:pPr marL="0" indent="0">
                  <a:lnSpc>
                    <a:spcPct val="100000"/>
                  </a:lnSpc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m:rPr>
                          <m:aln/>
                        </m:rP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supHide m:val="on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sub>
                          </m:sSub>
                          <m:d>
                            <m:d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</m:e>
                      </m:nary>
                    </m:oMath>
                    <m:oMath xmlns:m="http://schemas.openxmlformats.org/officeDocument/2006/math">
                      <m:r>
                        <m:rPr>
                          <m:aln/>
                        </m:rPr>
                        <a:rPr lang="de-DE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supHide m:val="on"/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sub>
                          </m:sSub>
                          <m:d>
                            <m:d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sub>
                          </m:s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𝑑𝑦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  <a:p>
                <a:pPr>
                  <a:lnSpc>
                    <a:spcPct val="100000"/>
                  </a:lnSpc>
                  <a:spcAft>
                    <a:spcPts val="1200"/>
                  </a:spcAft>
                </a:pPr>
                <a:r>
                  <a:rPr lang="en-US" dirty="0"/>
                  <a:t>Gets us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  <m:r>
                      <a:rPr lang="de-DE" b="0" i="0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𝒩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</a:rPr>
                      <m:t>Σ</m:t>
                    </m:r>
                    <m:r>
                      <a:rPr lang="de-DE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B8032623-46A4-D75E-B483-9F17A5584A8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199" y="1825625"/>
                <a:ext cx="6469214" cy="4351338"/>
              </a:xfrm>
              <a:blipFill>
                <a:blip r:embed="rId6"/>
                <a:stretch>
                  <a:fillRect l="-1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5">
            <a:extLst>
              <a:ext uri="{FF2B5EF4-FFF2-40B4-BE49-F238E27FC236}">
                <a16:creationId xmlns:a16="http://schemas.microsoft.com/office/drawing/2014/main" id="{CFB6F93F-2BCE-9D06-6AB2-F743DF2D20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Intermezzo – Marginalization [2]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63E274-603E-E18C-7959-A142B70384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A3B08E-A62C-FDB2-A2D3-06F77A810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BDEE0-5897-43EE-8390-09DDB5CCC2DB}" type="slidenum">
              <a:rPr lang="en-US" smtClean="0"/>
              <a:t>7</a:t>
            </a:fld>
            <a:endParaRPr lang="en-US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E48D2B1-7765-B8C3-B0A7-B15571D907A3}"/>
              </a:ext>
            </a:extLst>
          </p:cNvPr>
          <p:cNvCxnSpPr>
            <a:cxnSpLocks/>
            <a:stCxn id="16" idx="2"/>
          </p:cNvCxnSpPr>
          <p:nvPr/>
        </p:nvCxnSpPr>
        <p:spPr>
          <a:xfrm flipH="1">
            <a:off x="9426498" y="2173801"/>
            <a:ext cx="1005645" cy="881633"/>
          </a:xfrm>
          <a:prstGeom prst="straightConnector1">
            <a:avLst/>
          </a:prstGeom>
          <a:ln w="28575">
            <a:solidFill>
              <a:srgbClr val="0840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8600A7E-2E45-208E-DCA6-0CEFE5EC2E7C}"/>
              </a:ext>
            </a:extLst>
          </p:cNvPr>
          <p:cNvCxnSpPr>
            <a:cxnSpLocks/>
            <a:stCxn id="16" idx="2"/>
          </p:cNvCxnSpPr>
          <p:nvPr/>
        </p:nvCxnSpPr>
        <p:spPr>
          <a:xfrm flipH="1">
            <a:off x="8229070" y="2173801"/>
            <a:ext cx="2203073" cy="1041289"/>
          </a:xfrm>
          <a:prstGeom prst="straightConnector1">
            <a:avLst/>
          </a:prstGeom>
          <a:ln w="28575">
            <a:solidFill>
              <a:srgbClr val="67001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B7D198DC-CFF3-CD18-A936-CC8667984883}"/>
              </a:ext>
            </a:extLst>
          </p:cNvPr>
          <p:cNvSpPr txBox="1"/>
          <p:nvPr/>
        </p:nvSpPr>
        <p:spPr>
          <a:xfrm>
            <a:off x="8977086" y="1804469"/>
            <a:ext cx="29101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Marginal distributions of X/Y</a:t>
            </a:r>
          </a:p>
        </p:txBody>
      </p:sp>
    </p:spTree>
    <p:extLst>
      <p:ext uri="{BB962C8B-B14F-4D97-AF65-F5344CB8AC3E}">
        <p14:creationId xmlns:p14="http://schemas.microsoft.com/office/powerpoint/2010/main" val="2720097280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B8684-67FA-60F6-55B3-27835AFEE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Intermezzo – Conditioning [2]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4AE2C8E-4B08-D3DE-B045-A1F0BF2AEB5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Determine probability of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 depending on </a:t>
                </a:r>
                <a14:m>
                  <m:oMath xmlns:m="http://schemas.openxmlformats.org/officeDocument/2006/math">
                    <m:r>
                      <a:rPr lang="de-DE" b="0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US" dirty="0"/>
              </a:p>
              <a:p>
                <a:pPr marL="0" indent="0">
                  <a:lnSpc>
                    <a:spcPct val="100000"/>
                  </a:lnSpc>
                  <a:spcBef>
                    <a:spcPts val="120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𝒩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𝑋𝑌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𝑌𝑌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sub>
                          </m:sSub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,  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𝑋𝑋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𝑋𝑌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𝑌𝑌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</a:rPr>
                            <m:t>YX</m:t>
                          </m:r>
                        </m:sub>
                      </m:sSub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  <m:oMath xmlns:m="http://schemas.openxmlformats.org/officeDocument/2006/math"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        </m:t>
                      </m:r>
                      <m:r>
                        <m:rPr>
                          <m:aln/>
                        </m:rP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          </m:t>
                          </m:r>
                          <m:sSubSup>
                            <m:sSubSup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de-DE"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𝑋𝑌</m:t>
                              </m:r>
                            </m:sub>
                            <m:sup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Sup>
                            <m:sSubSup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de-DE"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𝑌𝑌</m:t>
                              </m:r>
                            </m:sub>
                            <m:sup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b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             </m:t>
                          </m:r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de-DE"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𝑋𝑋</m:t>
                              </m:r>
                            </m:sub>
                          </m:sSub>
                          <m:r>
                            <m:rPr>
                              <m:aln/>
                            </m:rPr>
                            <a:rPr lang="de-DE" i="1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de-DE"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𝑌𝑋</m:t>
                              </m:r>
                            </m:sub>
                            <m:sup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Sup>
                            <m:sSubSup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de-DE"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𝑌𝑌</m:t>
                              </m:r>
                            </m:sub>
                            <m:sup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b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de-DE"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  <m:r>
                                <m:rPr>
                                  <m:sty m:val="p"/>
                                </m:rPr>
                                <a:rPr lang="de-DE" b="0" i="0" smtClean="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lnSpc>
                    <a:spcPct val="100000"/>
                  </a:lnSpc>
                  <a:spcAft>
                    <a:spcPts val="1200"/>
                  </a:spcAft>
                  <a:buNone/>
                </a:pPr>
                <a:endParaRPr lang="en-US" dirty="0"/>
              </a:p>
              <a:p>
                <a:pPr>
                  <a:lnSpc>
                    <a:spcPct val="100000"/>
                  </a:lnSpc>
                  <a:spcAft>
                    <a:spcPts val="1200"/>
                  </a:spcAft>
                </a:pPr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switch all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above with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lang="en-US" dirty="0"/>
              </a:p>
              <a:p>
                <a:pPr>
                  <a:lnSpc>
                    <a:spcPct val="100000"/>
                  </a:lnSpc>
                  <a:spcAft>
                    <a:spcPts val="1200"/>
                  </a:spcAft>
                </a:pPr>
                <a:r>
                  <a:rPr lang="en-US" dirty="0"/>
                  <a:t>Conditioning allows to implement Bayesian Inference </a:t>
                </a:r>
              </a:p>
              <a:p>
                <a:pPr lvl="1">
                  <a:lnSpc>
                    <a:spcPct val="100000"/>
                  </a:lnSpc>
                  <a:spcAft>
                    <a:spcPts val="1200"/>
                  </a:spcAft>
                </a:pPr>
                <a:r>
                  <a:rPr lang="en-US" dirty="0"/>
                  <a:t>Aka updating model with new data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 as soon as new data available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4AE2C8E-4B08-D3DE-B045-A1F0BF2AEB5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58D243-CF5F-4A4B-CF2C-324465608B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[2] </a:t>
            </a:r>
            <a:r>
              <a:rPr lang="en-US" sz="1200" dirty="0"/>
              <a:t>C. </a:t>
            </a:r>
            <a:r>
              <a:rPr lang="en-US" sz="1200" dirty="0" err="1"/>
              <a:t>Fonnesbeck</a:t>
            </a:r>
            <a:r>
              <a:rPr lang="en-US" sz="1200" dirty="0"/>
              <a:t>, Fitting Gaussian Process Models in Python (https://domino. ai/blog/fitting-gaussian-process-models-python)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60EE5C-7A12-0C9C-2397-B5FF480CA5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BDEE0-5897-43EE-8390-09DDB5CCC2DB}" type="slidenum">
              <a:rPr lang="en-US" smtClean="0"/>
              <a:t>8</a:t>
            </a:fld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0F7D834-7132-9186-93D1-0DE3E1E974AF}"/>
              </a:ext>
            </a:extLst>
          </p:cNvPr>
          <p:cNvGrpSpPr/>
          <p:nvPr/>
        </p:nvGrpSpPr>
        <p:grpSpPr>
          <a:xfrm>
            <a:off x="3467667" y="3136754"/>
            <a:ext cx="6775447" cy="886765"/>
            <a:chOff x="3483432" y="3545124"/>
            <a:chExt cx="6775447" cy="886765"/>
          </a:xfrm>
        </p:grpSpPr>
        <p:sp>
          <p:nvSpPr>
            <p:cNvPr id="6" name="Left Brace 5">
              <a:extLst>
                <a:ext uri="{FF2B5EF4-FFF2-40B4-BE49-F238E27FC236}">
                  <a16:creationId xmlns:a16="http://schemas.microsoft.com/office/drawing/2014/main" id="{9FEF7424-D5A9-01EC-065A-4A6155DB70C5}"/>
                </a:ext>
              </a:extLst>
            </p:cNvPr>
            <p:cNvSpPr/>
            <p:nvPr/>
          </p:nvSpPr>
          <p:spPr>
            <a:xfrm rot="16200000">
              <a:off x="8604252" y="2345316"/>
              <a:ext cx="380998" cy="2799441"/>
            </a:xfrm>
            <a:prstGeom prst="lef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Left Brace 6">
              <a:extLst>
                <a:ext uri="{FF2B5EF4-FFF2-40B4-BE49-F238E27FC236}">
                  <a16:creationId xmlns:a16="http://schemas.microsoft.com/office/drawing/2014/main" id="{6151FD2C-330D-3FA0-8362-589D9E8B2579}"/>
                </a:ext>
              </a:extLst>
            </p:cNvPr>
            <p:cNvSpPr/>
            <p:nvPr/>
          </p:nvSpPr>
          <p:spPr>
            <a:xfrm rot="16200000">
              <a:off x="4896761" y="2131795"/>
              <a:ext cx="380998" cy="3207655"/>
            </a:xfrm>
            <a:prstGeom prst="lef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7E1D7C7-0F6B-F1FB-02A0-216FBE7BA469}"/>
                </a:ext>
              </a:extLst>
            </p:cNvPr>
            <p:cNvSpPr txBox="1"/>
            <p:nvPr/>
          </p:nvSpPr>
          <p:spPr>
            <a:xfrm>
              <a:off x="4568374" y="3908669"/>
              <a:ext cx="103777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Mean</a:t>
              </a:r>
              <a:endParaRPr 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8C53B76-A5F0-B928-D9CB-D8CAD0D235AA}"/>
                </a:ext>
              </a:extLst>
            </p:cNvPr>
            <p:cNvSpPr txBox="1"/>
            <p:nvPr/>
          </p:nvSpPr>
          <p:spPr>
            <a:xfrm>
              <a:off x="7330623" y="3908669"/>
              <a:ext cx="292825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Covariance Matrix</a:t>
              </a:r>
              <a:endParaRPr lang="en-US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0A99731-6462-931F-49BF-32D57E1A60B3}"/>
                  </a:ext>
                </a:extLst>
              </p:cNvPr>
              <p:cNvSpPr txBox="1"/>
              <p:nvPr/>
            </p:nvSpPr>
            <p:spPr>
              <a:xfrm>
                <a:off x="9588949" y="3937929"/>
                <a:ext cx="2603051" cy="10511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DE" sz="2800" b="0" i="0" smtClean="0">
                          <a:latin typeface="Cambria Math" panose="02040503050406030204" pitchFamily="18" charset="0"/>
                        </a:rPr>
                        <m:t>Σ</m:t>
                      </m:r>
                      <m:r>
                        <a:rPr lang="de-DE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2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de-DE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de-DE" sz="2800" b="0" i="0" smtClean="0">
                                        <a:latin typeface="Cambria Math" panose="02040503050406030204" pitchFamily="18" charset="0"/>
                                      </a:rPr>
                                      <m:t>Σ</m:t>
                                    </m:r>
                                  </m:e>
                                  <m:sub>
                                    <m:r>
                                      <a:rPr lang="de-DE" sz="2800" b="0" i="1" smtClean="0">
                                        <a:latin typeface="Cambria Math" panose="02040503050406030204" pitchFamily="18" charset="0"/>
                                      </a:rPr>
                                      <m:t>𝑋𝑋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de-DE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de-DE" sz="2800">
                                        <a:latin typeface="Cambria Math" panose="02040503050406030204" pitchFamily="18" charset="0"/>
                                      </a:rPr>
                                      <m:t>Σ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de-DE" sz="2800">
                                        <a:latin typeface="Cambria Math" panose="02040503050406030204" pitchFamily="18" charset="0"/>
                                      </a:rPr>
                                      <m:t>XY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de-DE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de-DE" sz="2800">
                                        <a:latin typeface="Cambria Math" panose="02040503050406030204" pitchFamily="18" charset="0"/>
                                      </a:rPr>
                                      <m:t>Σ</m:t>
                                    </m:r>
                                  </m:e>
                                  <m:sub>
                                    <m:r>
                                      <a:rPr lang="de-DE" sz="2800" i="1">
                                        <a:latin typeface="Cambria Math" panose="02040503050406030204" pitchFamily="18" charset="0"/>
                                      </a:rPr>
                                      <m:t>𝑋𝑌</m:t>
                                    </m:r>
                                  </m:sub>
                                  <m:sup>
                                    <m:r>
                                      <a:rPr lang="de-DE" sz="2800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</m:e>
                              <m:e>
                                <m:sSub>
                                  <m:sSubPr>
                                    <m:ctrlPr>
                                      <a:rPr lang="de-DE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de-DE" sz="2800">
                                        <a:latin typeface="Cambria Math" panose="02040503050406030204" pitchFamily="18" charset="0"/>
                                      </a:rPr>
                                      <m:t>Σ</m:t>
                                    </m:r>
                                  </m:e>
                                  <m:sub>
                                    <m:r>
                                      <a:rPr lang="de-DE" sz="2800" i="1">
                                        <a:latin typeface="Cambria Math" panose="02040503050406030204" pitchFamily="18" charset="0"/>
                                      </a:rPr>
                                      <m:t>𝑌𝑌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0A99731-6462-931F-49BF-32D57E1A60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88949" y="3937929"/>
                <a:ext cx="2603051" cy="105118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89307157-F4A0-4CE8-820E-F5F03B4C5528}"/>
              </a:ext>
            </a:extLst>
          </p:cNvPr>
          <p:cNvCxnSpPr>
            <a:stCxn id="10" idx="2"/>
            <a:endCxn id="12" idx="1"/>
          </p:cNvCxnSpPr>
          <p:nvPr/>
        </p:nvCxnSpPr>
        <p:spPr>
          <a:xfrm rot="16200000" flipH="1">
            <a:off x="8963966" y="3838538"/>
            <a:ext cx="440003" cy="809963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9139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DE6503-1DCF-CFBA-FD63-8278EF12A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 as Gaussian Process (GP) [2]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7" name="Content Placeholder 26">
                <a:extLst>
                  <a:ext uri="{FF2B5EF4-FFF2-40B4-BE49-F238E27FC236}">
                    <a16:creationId xmlns:a16="http://schemas.microsoft.com/office/drawing/2014/main" id="{C2F32344-984C-AAB3-2964-4E2A80303CEB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540284447"/>
                  </p:ext>
                </p:extLst>
              </p:nvPr>
            </p:nvGraphicFramePr>
            <p:xfrm>
              <a:off x="838200" y="1393371"/>
              <a:ext cx="10515600" cy="4783592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4" r:lo="rId5" r:qs="rId6" r:cs="rId7"/>
              </a:graphicData>
            </a:graphic>
          </p:graphicFrame>
        </mc:Choice>
        <mc:Fallback xmlns="">
          <p:graphicFrame>
            <p:nvGraphicFramePr>
              <p:cNvPr id="27" name="Content Placeholder 26">
                <a:extLst>
                  <a:ext uri="{FF2B5EF4-FFF2-40B4-BE49-F238E27FC236}">
                    <a16:creationId xmlns:a16="http://schemas.microsoft.com/office/drawing/2014/main" id="{C2F32344-984C-AAB3-2964-4E2A80303CEB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540284447"/>
                  </p:ext>
                </p:extLst>
              </p:nvPr>
            </p:nvGraphicFramePr>
            <p:xfrm>
              <a:off x="838200" y="1393371"/>
              <a:ext cx="10515600" cy="4783592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9" r:lo="rId10" r:qs="rId11" r:cs="rId12"/>
              </a:graphicData>
            </a:graphic>
          </p:graphicFrame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E32A3F-416D-1EB5-2FC2-E834F9B709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[2] </a:t>
            </a:r>
            <a:r>
              <a:rPr lang="en-US" sz="1200" dirty="0"/>
              <a:t>C. </a:t>
            </a:r>
            <a:r>
              <a:rPr lang="en-US" sz="1200" dirty="0" err="1"/>
              <a:t>Fonnesbeck</a:t>
            </a:r>
            <a:r>
              <a:rPr lang="en-US" sz="1200" dirty="0"/>
              <a:t>, Fitting Gaussian Process Models in Python (https://domino. ai/blog/fitting-gaussian-process-models-python)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27D850-489F-1AC0-6243-0352C2112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BDEE0-5897-43EE-8390-09DDB5CCC2DB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6484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62DEDEF4-F57D-4C82-82EE-49DF43F04D4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660DC8F6-62F2-4D93-8383-E3DA3AEE51E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7478BBE4-762B-414B-96C3-89D7C5225F3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B0D50D0B-2C3E-4CFC-A3A4-8435E9C8E53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47DC59D5-FFDD-46B8-A5FE-AF8BEF7FCA1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3CD7DA74-D5C8-4A59-98A6-CC0B6378375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1A60DF29-098E-4ADA-BE43-3DAB564ED37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B31A6283-E206-4068-A505-28490CD7BD3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41E7665E-794A-4DAF-92D4-CD876F91FF0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BE9539B2-E702-4E2E-B900-50B5B178084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51246DEB-DE4E-4309-A73C-FD8CE061DD1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4C8E49A8-64DF-444C-A6AB-417E2A97B4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5DEF9282-2980-4205-91A5-026B4D6E800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594FE0A9-39FB-4D7F-A153-62F0062C578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A4E83C64-C870-4EEA-8CA7-DF18B0400F9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0CCBA97F-0CB3-403E-82EB-C0241C7FDCD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E95CA2E7-7535-4C29-9E62-9F132A29186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8EF68524-F144-44E1-A52E-E01F344B953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7" grpId="0">
        <p:bldSub>
          <a:bldDgm bld="one"/>
        </p:bldSub>
      </p:bldGraphic>
    </p:bldLst>
  </p:timing>
  <p:extLst>
    <p:ext uri="{6950BFC3-D8DA-4A85-94F7-54DA5524770B}">
      <p188:commentRel xmlns:p188="http://schemas.microsoft.com/office/powerpoint/2018/8/main" r:id="rId3"/>
    </p:ext>
  </p:extLs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2132</Words>
  <Application>Microsoft Office PowerPoint</Application>
  <PresentationFormat>Widescreen</PresentationFormat>
  <Paragraphs>250</Paragraphs>
  <Slides>26</Slides>
  <Notes>11</Notes>
  <HiddenSlides>8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Arial</vt:lpstr>
      <vt:lpstr>Calibri</vt:lpstr>
      <vt:lpstr>Calibri Light</vt:lpstr>
      <vt:lpstr>Cambria Math</vt:lpstr>
      <vt:lpstr>Office Theme</vt:lpstr>
      <vt:lpstr>Gaussian Processes </vt:lpstr>
      <vt:lpstr>Outline</vt:lpstr>
      <vt:lpstr>Motivation – Regression problems [1]</vt:lpstr>
      <vt:lpstr>Motivation – Regression problems [1]</vt:lpstr>
      <vt:lpstr>Motivation – Regression problems [1]</vt:lpstr>
      <vt:lpstr>Intermezzo – Multivariate Gaussian[2]</vt:lpstr>
      <vt:lpstr>Intermezzo – Marginalization [2]</vt:lpstr>
      <vt:lpstr>Intermezzo – Conditioning [2]</vt:lpstr>
      <vt:lpstr>Regression as Gaussian Process (GP) [2]</vt:lpstr>
      <vt:lpstr>Regression as Gaussian Process [2]</vt:lpstr>
      <vt:lpstr>Kernels – RBF [2]</vt:lpstr>
      <vt:lpstr>Kernels – Periodic [2] </vt:lpstr>
      <vt:lpstr>Kernels – Linear [2,3] </vt:lpstr>
      <vt:lpstr>Kernels – Linear</vt:lpstr>
      <vt:lpstr>Regression as GP recipe [1,2]</vt:lpstr>
      <vt:lpstr>Live coding</vt:lpstr>
      <vt:lpstr>Deep Neural Networks as GP</vt:lpstr>
      <vt:lpstr>Sources</vt:lpstr>
      <vt:lpstr>Work in Progress Slides</vt:lpstr>
      <vt:lpstr>PowerPoint Presentation</vt:lpstr>
      <vt:lpstr>Intermezzo – Multivariate Gaussian[2]</vt:lpstr>
      <vt:lpstr>Regression as Gaussian Process [2]</vt:lpstr>
      <vt:lpstr>Kernels</vt:lpstr>
      <vt:lpstr>PowerPoint Presentation</vt:lpstr>
      <vt:lpstr>Achsenkreuze für lin kernel um c zu zeigen</vt:lpstr>
      <vt:lpstr>Regression as Gaussian Process [1,2]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Sebastian Klein</dc:creator>
  <cp:lastModifiedBy>Sebastian Klein</cp:lastModifiedBy>
  <cp:revision>75</cp:revision>
  <dcterms:created xsi:type="dcterms:W3CDTF">2023-12-27T11:35:50Z</dcterms:created>
  <dcterms:modified xsi:type="dcterms:W3CDTF">2024-01-07T16:06:43Z</dcterms:modified>
</cp:coreProperties>
</file>